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785794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称：艾蔻男士真皮多功能手包头层牛皮拉链商务钱包手拿包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616-32801-90-01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240*30*135MM*0.23KG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大号手包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　　风格：商务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多卡位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958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430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3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  <p:pic>
        <p:nvPicPr>
          <p:cNvPr id="2049" name="Picture 1" descr="C:\Users\Administrator\Desktop\艾扣\主图及祥情页\交行\PC端\616-32801-90-01\616-32801-90-01主图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00570"/>
            <a:ext cx="2571736" cy="2357430"/>
          </a:xfrm>
          <a:prstGeom prst="rect">
            <a:avLst/>
          </a:prstGeom>
          <a:noFill/>
        </p:spPr>
      </p:pic>
      <p:pic>
        <p:nvPicPr>
          <p:cNvPr id="2050" name="Picture 2" descr="C:\Users\Administrator\Desktop\艾扣\主图及祥情页\交行\PC端\616-32801-90-01\616-32801-90-01主图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2786058"/>
            <a:ext cx="2143140" cy="1928826"/>
          </a:xfrm>
          <a:prstGeom prst="rect">
            <a:avLst/>
          </a:prstGeom>
          <a:noFill/>
        </p:spPr>
      </p:pic>
      <p:pic>
        <p:nvPicPr>
          <p:cNvPr id="2051" name="Picture 3" descr="C:\Users\Administrator\Desktop\艾扣\主图及祥情页\交行\PC端\616-32801-90-01\616-32801-90-01主图-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642918"/>
            <a:ext cx="2071702" cy="2071702"/>
          </a:xfrm>
          <a:prstGeom prst="rect">
            <a:avLst/>
          </a:prstGeom>
          <a:noFill/>
        </p:spPr>
      </p:pic>
      <p:pic>
        <p:nvPicPr>
          <p:cNvPr id="2052" name="Picture 4" descr="C:\Users\Administrator\Desktop\艾扣\主图及祥情页\交行\PC端\616-32801-90-01\616-32801-90-01主图-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4572008"/>
            <a:ext cx="1976418" cy="190498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艾扣\主图及祥情页\交行\PC端\616-32801-90-01\616-32801-90-01主图-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5984" y="1571612"/>
            <a:ext cx="3047988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24268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Words>58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1228</cp:revision>
  <dcterms:created xsi:type="dcterms:W3CDTF">2016-12-01T07:26:00Z</dcterms:created>
  <dcterms:modified xsi:type="dcterms:W3CDTF">2018-02-24T07:53:10Z</dcterms:modified>
</cp:coreProperties>
</file>