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85794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称：艾蔻男士牛皮旅行包商务手提公文包旅行袋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618-30501-90-01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430*170*430MM*1.74KG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：横款公文包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多卡位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设计，工艺完美与生活需求所搭配，真皮材质，尽显男士风范与个人魅力。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3558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1600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3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  <p:pic>
        <p:nvPicPr>
          <p:cNvPr id="1025" name="Picture 1" descr="C:\Users\Administrator\Desktop\艾扣\主图及祥情页\交行\PC端\618-30501-90-01\618-30501-90-01主图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29132"/>
            <a:ext cx="3214678" cy="2428868"/>
          </a:xfrm>
          <a:prstGeom prst="rect">
            <a:avLst/>
          </a:prstGeom>
          <a:noFill/>
        </p:spPr>
      </p:pic>
      <p:pic>
        <p:nvPicPr>
          <p:cNvPr id="1026" name="Picture 2" descr="C:\Users\Administrator\Desktop\艾扣\主图及祥情页\交行\PC端\618-30501-90-01\618-30501-90-01主图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71744"/>
            <a:ext cx="2357422" cy="178595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艾扣\主图及祥情页\交行\PC端\618-30501-90-01\618-30501-90-01主图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785794"/>
            <a:ext cx="2405046" cy="1714512"/>
          </a:xfrm>
          <a:prstGeom prst="rect">
            <a:avLst/>
          </a:prstGeom>
          <a:noFill/>
        </p:spPr>
      </p:pic>
      <p:pic>
        <p:nvPicPr>
          <p:cNvPr id="1028" name="Picture 4" descr="C:\Users\Administrator\Desktop\艾扣\主图及祥情页\交行\PC端\618-30501-90-01\618-30501-90-01主图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3929066"/>
            <a:ext cx="2428892" cy="2262146"/>
          </a:xfrm>
          <a:prstGeom prst="rect">
            <a:avLst/>
          </a:prstGeom>
          <a:noFill/>
        </p:spPr>
      </p:pic>
      <p:pic>
        <p:nvPicPr>
          <p:cNvPr id="1029" name="Picture 5" descr="C:\Users\Administrator\Desktop\艾扣\主图及祥情页\交行\PC端\618-30501-90-01\618-30501-90-01主图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6050" y="1214422"/>
            <a:ext cx="2547922" cy="23574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2382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52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1229</cp:revision>
  <dcterms:created xsi:type="dcterms:W3CDTF">2016-12-01T07:26:00Z</dcterms:created>
  <dcterms:modified xsi:type="dcterms:W3CDTF">2018-02-24T07:53:18Z</dcterms:modified>
</cp:coreProperties>
</file>