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4172" y="628476"/>
            <a:ext cx="4318517" cy="4749596"/>
          </a:xfrm>
          <a:prstGeom prst="rect">
            <a:avLst/>
          </a:prstGeom>
          <a:noFill/>
        </p:spPr>
        <p:txBody>
          <a:bodyPr wrap="square" lIns="95085" tIns="47543" rIns="95085" bIns="47543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品       牌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DELSEY/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法国大使    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名       称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2018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新款炫彩竖纹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轮静音轮可登机拉杆箱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产品型号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00054780525T9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规格参数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51.5*34*21cm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，约合2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颜       色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橙色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材       质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箱面：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100%ABS 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内衬：采用新设计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- 210D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涤纶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商品介绍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全新竖条水滴纹，更小巧便携；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轮静音万向轮，灵动舒适；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两边束衣扣，便于空间整理；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TSA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海关锁，避免暴力开箱，出行更安心；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监管严谨，遵守欧盟REACH规定；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全球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年联保。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市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场 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价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1680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天猫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京东价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新品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礼品供价       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340</a:t>
            </a:r>
          </a:p>
          <a:p>
            <a:pPr>
              <a:lnSpc>
                <a:spcPct val="160000"/>
              </a:lnSpc>
            </a:pP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https://item.jd.com/25252546458.html</a:t>
            </a:r>
            <a:endParaRPr lang="en-US" altLang="zh-CN" sz="105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05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45953" y="1749403"/>
            <a:ext cx="0" cy="4267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230" y="-7128"/>
            <a:ext cx="1545771" cy="63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859" y="1396140"/>
            <a:ext cx="2409716" cy="524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1980" y="1124743"/>
            <a:ext cx="1217759" cy="252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6752" y="4087987"/>
            <a:ext cx="694768" cy="24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33654" y="344492"/>
            <a:ext cx="316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年新款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-7127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</p:spTree>
    <p:extLst>
      <p:ext uri="{BB962C8B-B14F-4D97-AF65-F5344CB8AC3E}">
        <p14:creationId xmlns:p14="http://schemas.microsoft.com/office/powerpoint/2010/main" val="21582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140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1230</cp:revision>
  <dcterms:created xsi:type="dcterms:W3CDTF">2016-12-01T07:26:00Z</dcterms:created>
  <dcterms:modified xsi:type="dcterms:W3CDTF">2018-02-24T08:03:51Z</dcterms:modified>
</cp:coreProperties>
</file>