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0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2018/2/24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16016" y="1535426"/>
            <a:ext cx="4159022" cy="4491064"/>
          </a:xfrm>
          <a:prstGeom prst="rect">
            <a:avLst/>
          </a:prstGeom>
          <a:noFill/>
        </p:spPr>
        <p:txBody>
          <a:bodyPr wrap="square" lIns="95085" tIns="47543" rIns="95085" bIns="47543" rtlCol="0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品       牌    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DELSEY/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法国大使    </a:t>
            </a:r>
          </a:p>
          <a:p>
            <a:pPr>
              <a:lnSpc>
                <a:spcPct val="160000"/>
              </a:lnSpc>
            </a:pPr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名       称    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2018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新款木纹可扩展层拉杆箱</a:t>
            </a:r>
            <a:endParaRPr lang="zh-CN" altLang="en-US" sz="1050" dirty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产品型号    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00062580502T9</a:t>
            </a:r>
            <a:endParaRPr lang="zh-CN" altLang="en-US" sz="1050" dirty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规格参数    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57x38x24.5(27)cm)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，约合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20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寸</a:t>
            </a:r>
          </a:p>
          <a:p>
            <a:pPr>
              <a:lnSpc>
                <a:spcPct val="160000"/>
              </a:lnSpc>
            </a:pPr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颜       色    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蓝色</a:t>
            </a:r>
          </a:p>
          <a:p>
            <a:pPr>
              <a:lnSpc>
                <a:spcPct val="160000"/>
              </a:lnSpc>
            </a:pPr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材       质    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箱面：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100%ABS +PC</a:t>
            </a:r>
          </a:p>
          <a:p>
            <a:pPr>
              <a:lnSpc>
                <a:spcPct val="160000"/>
              </a:lnSpc>
            </a:pP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                  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内衬：采用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新设计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- 210D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涤纶</a:t>
            </a:r>
            <a:endParaRPr lang="zh-CN" altLang="en-US" sz="1050" dirty="0" smtClean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商品介绍    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时尚木纹箱面设计；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                  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可扩展层，更大容纳空间；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                  4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轮静音万向轮，灵动舒适；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                  TSA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海关锁，避免暴力开箱，出行更安心；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                  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监管严谨，遵守欧盟REACH规定； 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                  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全球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3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年联保。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市 场 价          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￥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1780</a:t>
            </a:r>
            <a:endParaRPr lang="zh-CN" altLang="en-US" sz="1050" dirty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天猫</a:t>
            </a:r>
            <a:r>
              <a:rPr lang="en-US" altLang="zh-CN" sz="105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/</a:t>
            </a:r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京东价   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sym typeface="+mn-ea"/>
              </a:rPr>
              <a:t>新品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礼品供价        </a:t>
            </a:r>
            <a:r>
              <a:rPr lang="zh-CN" altLang="en-US" sz="105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￥</a:t>
            </a:r>
            <a:r>
              <a:rPr lang="en-US" altLang="zh-CN" sz="105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380</a:t>
            </a:r>
          </a:p>
          <a:p>
            <a:pPr>
              <a:lnSpc>
                <a:spcPct val="160000"/>
              </a:lnSpc>
            </a:pPr>
            <a:r>
              <a:rPr lang="en-US" altLang="zh-CN" sz="105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https://item.jd.com/25252787471.html</a:t>
            </a:r>
            <a:endParaRPr lang="zh-CN" altLang="en-US" sz="105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4516081" y="1647327"/>
            <a:ext cx="0" cy="42672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50630" y="3079"/>
            <a:ext cx="1393371" cy="572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7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9702" y="1772816"/>
            <a:ext cx="2394763" cy="4791215"/>
          </a:xfrm>
          <a:prstGeom prst="rect">
            <a:avLst/>
          </a:prstGeom>
          <a:noFill/>
          <a:ln w="1">
            <a:noFill/>
            <a:miter lim="800000"/>
            <a:headEnd/>
            <a:tailEnd/>
          </a:ln>
        </p:spPr>
      </p:pic>
      <p:pic>
        <p:nvPicPr>
          <p:cNvPr id="12" name="Picture 17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7922" y="4197470"/>
            <a:ext cx="861237" cy="2561978"/>
          </a:xfrm>
          <a:prstGeom prst="rect">
            <a:avLst/>
          </a:prstGeom>
          <a:noFill/>
          <a:ln w="1">
            <a:noFill/>
            <a:miter lim="800000"/>
            <a:headEnd/>
            <a:tailEnd/>
          </a:ln>
        </p:spPr>
      </p:pic>
      <p:pic>
        <p:nvPicPr>
          <p:cNvPr id="14" name="Picture 17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79135" y="1248189"/>
            <a:ext cx="1020726" cy="2130962"/>
          </a:xfrm>
          <a:prstGeom prst="rect">
            <a:avLst/>
          </a:prstGeom>
          <a:noFill/>
          <a:ln w="1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939832" y="1048134"/>
            <a:ext cx="316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2018</a:t>
            </a:r>
            <a:r>
              <a:rPr lang="zh-CN" altLang="en-US" sz="20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年新款</a:t>
            </a:r>
            <a:endParaRPr lang="zh-CN" altLang="en-US" sz="20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9511" y="3079"/>
            <a:ext cx="1486328" cy="2930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2567" tIns="36284" rIns="72567" bIns="36284">
            <a:spAutoFit/>
          </a:bodyPr>
          <a:lstStyle/>
          <a:p>
            <a:pPr algn="ctr"/>
            <a:r>
              <a:rPr lang="zh-CN" altLang="en-US" sz="1428" b="1" dirty="0">
                <a:ln w="17780" cmpd="sng">
                  <a:noFill/>
                  <a:prstDash val="solid"/>
                  <a:miter lim="800000"/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包达款</a:t>
            </a:r>
          </a:p>
        </p:txBody>
      </p:sp>
    </p:spTree>
    <p:extLst>
      <p:ext uri="{BB962C8B-B14F-4D97-AF65-F5344CB8AC3E}">
        <p14:creationId xmlns:p14="http://schemas.microsoft.com/office/powerpoint/2010/main" val="296754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5204</TotalTime>
  <Words>135</Words>
  <Application>Microsoft Office PowerPoint</Application>
  <PresentationFormat>全屏显示(4:3)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1232</cp:revision>
  <dcterms:created xsi:type="dcterms:W3CDTF">2016-12-01T07:26:00Z</dcterms:created>
  <dcterms:modified xsi:type="dcterms:W3CDTF">2018-02-24T08:04:34Z</dcterms:modified>
</cp:coreProperties>
</file>