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0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94359" y="824624"/>
            <a:ext cx="4172006" cy="4491064"/>
          </a:xfrm>
          <a:prstGeom prst="rect">
            <a:avLst/>
          </a:prstGeom>
          <a:noFill/>
        </p:spPr>
        <p:txBody>
          <a:bodyPr wrap="square" lIns="95086" tIns="47543" rIns="95086" bIns="47543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品       牌     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DELSEY/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法国大使</a:t>
            </a: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名       称     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2018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新款浮雕金属拉丝纹可扩展商务拉杆箱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产品型号     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00045880511T9</a:t>
            </a: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规格参数     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56.5x38x24 (26)cm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，约合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20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寸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颜       色  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银灰色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材       质  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箱面：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100%ABS+PC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内衬：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采用新设计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–210D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涤纶</a:t>
            </a:r>
            <a:endParaRPr lang="zh-CN" altLang="en-US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商品介绍 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时尚金属拉丝浮雕纹路设计；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可扩展层，更大容纳空间；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  8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轮静音万向轮，灵动舒适；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  TSA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海关锁，避免暴力开箱，出行更安心；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监管严谨，遵守欧盟REACH规定； 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全球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3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年联保。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市 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场 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价       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￥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1880  </a:t>
            </a: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天猫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/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京东价 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新品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礼品供价         </a:t>
            </a:r>
            <a:r>
              <a:rPr lang="zh-CN" altLang="en-US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￥</a:t>
            </a:r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400</a:t>
            </a:r>
          </a:p>
          <a:p>
            <a:pPr>
              <a:lnSpc>
                <a:spcPct val="160000"/>
              </a:lnSpc>
            </a:pP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https://item.jd.com/25253063372.html</a:t>
            </a:r>
            <a:endParaRPr lang="en-US" altLang="zh-CN" sz="105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565511" y="1779878"/>
            <a:ext cx="0" cy="40386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7972" y="1"/>
            <a:ext cx="1426029" cy="58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33654" y="344492"/>
            <a:ext cx="316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年新款</a:t>
            </a:r>
            <a:endParaRPr lang="zh-CN" altLang="en-US" sz="2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-15827"/>
            <a:ext cx="1486328" cy="293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567" tIns="36284" rIns="72567" bIns="36284">
            <a:spAutoFit/>
          </a:bodyPr>
          <a:lstStyle/>
          <a:p>
            <a:pPr algn="ctr"/>
            <a:r>
              <a:rPr lang="zh-CN" altLang="en-US" sz="1428" b="1" dirty="0">
                <a:ln w="17780" cmpd="sng">
                  <a:noFill/>
                  <a:prstDash val="solid"/>
                  <a:miter lim="800000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包达款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43" y="1569694"/>
            <a:ext cx="1779386" cy="41843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784" y="824625"/>
            <a:ext cx="1078711" cy="23198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0295" y="4107024"/>
            <a:ext cx="740962" cy="24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5204</TotalTime>
  <Words>136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1233</cp:revision>
  <dcterms:created xsi:type="dcterms:W3CDTF">2016-12-01T07:26:00Z</dcterms:created>
  <dcterms:modified xsi:type="dcterms:W3CDTF">2018-02-24T08:04:49Z</dcterms:modified>
</cp:coreProperties>
</file>