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0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66"/>
          <p:cNvSpPr/>
          <p:nvPr/>
        </p:nvSpPr>
        <p:spPr>
          <a:xfrm>
            <a:off x="5518844" y="1041273"/>
            <a:ext cx="3613822" cy="5816727"/>
          </a:xfrm>
          <a:prstGeom prst="rect">
            <a:avLst/>
          </a:prstGeom>
          <a:solidFill>
            <a:srgbClr val="F4F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76802" name="Picture 2" descr="C:\Users\Administrator\Desktop\礼想家127-128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536366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等腰三角形 5"/>
          <p:cNvSpPr/>
          <p:nvPr/>
        </p:nvSpPr>
        <p:spPr>
          <a:xfrm rot="5400000">
            <a:off x="3076576" y="1766872"/>
            <a:ext cx="438150" cy="161925"/>
          </a:xfrm>
          <a:prstGeom prst="triangle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924" tIns="22462" rIns="44924" bIns="22462"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8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857884" y="1214422"/>
            <a:ext cx="3000396" cy="560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LBH-16A(ZD-A)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寸高碳钢折叠自行车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888.00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smtClean="0">
                <a:latin typeface="微软雅黑" panose="020B0503020204020204" charset="-122"/>
                <a:ea typeface="微软雅黑" panose="020B0503020204020204" charset="-122"/>
              </a:rPr>
              <a:t>450.00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5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12.5kg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展开：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135×55cm  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折叠：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75×40cm  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PP+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不锈钢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10pcs/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105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玩转你的个性需求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体积小　重量轻　灵活轻便  采用快装</a:t>
            </a: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折叠式设计  操作简单　携带方便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五种色彩选择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车架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寸高碳钢折叠快拆车架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刹车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前后高强度钳型刹</a:t>
            </a: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维护简单操作易懂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脚踏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不可折叠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表面防滑设计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坐垫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人体工程学设计坐垫，骑行更健康，舒适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轮胎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16×1.5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防滑轮胎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丁基胶内胎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一次充气可实用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3-6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个月以上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车圈采用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161.5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喷粉防锈处理</a:t>
            </a:r>
            <a:endParaRPr lang="zh-CN" altLang="en-US" sz="105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428604"/>
            <a:ext cx="2076907" cy="542926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000496" y="357166"/>
            <a:ext cx="1771656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3853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4904</TotalTime>
  <Words>50</Words>
  <Application>Microsoft Office PowerPoint</Application>
  <PresentationFormat>全屏显示(4:3)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539</cp:revision>
  <dcterms:created xsi:type="dcterms:W3CDTF">2016-12-01T07:26:00Z</dcterms:created>
  <dcterms:modified xsi:type="dcterms:W3CDTF">2018-02-09T08:14:26Z</dcterms:modified>
</cp:coreProperties>
</file>