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0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2018/2/24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23471" y="1201102"/>
            <a:ext cx="3840046" cy="4491064"/>
          </a:xfrm>
          <a:prstGeom prst="rect">
            <a:avLst/>
          </a:prstGeom>
          <a:noFill/>
        </p:spPr>
        <p:txBody>
          <a:bodyPr wrap="square" lIns="95085" tIns="47543" rIns="95085" bIns="47543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品       牌    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DELSEY/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法国大使    </a:t>
            </a:r>
          </a:p>
          <a:p>
            <a:pPr>
              <a:lnSpc>
                <a:spcPct val="160000"/>
              </a:lnSpc>
            </a:pP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名       称    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2018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新款波浪纹渐变色时尚拉杆箱</a:t>
            </a:r>
            <a:endParaRPr lang="zh-CN" altLang="en-US" sz="1050" dirty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产品型号    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00067480502T9</a:t>
            </a:r>
            <a:endParaRPr lang="zh-CN" altLang="en-US" sz="1050" dirty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规格参数    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58x38x25.5 (28.5)cm 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，约合2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0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寸</a:t>
            </a:r>
          </a:p>
          <a:p>
            <a:pPr>
              <a:lnSpc>
                <a:spcPct val="160000"/>
              </a:lnSpc>
            </a:pP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颜       色    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蓝色</a:t>
            </a:r>
          </a:p>
          <a:p>
            <a:pPr>
              <a:lnSpc>
                <a:spcPct val="160000"/>
              </a:lnSpc>
            </a:pP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材       质    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箱面：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100%ABS+PC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，亮面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                  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内衬：采用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新设计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–210D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涤纶</a:t>
            </a:r>
            <a:endParaRPr lang="zh-CN" altLang="en-US" sz="105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商品介绍    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时尚波浪纹渐变色亮面设计；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                  可扩展层，更大容纳空间；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                  8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轮静音万向轮，灵动舒适；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                  TSA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海关锁，避免暴力开箱，出行更安心；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                  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监管严谨，遵守欧盟REACH规定； 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                  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全球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3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年联保。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endParaRPr lang="en-US" altLang="zh-CN" sz="105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市 场 价         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￥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2080</a:t>
            </a:r>
            <a:endParaRPr lang="zh-CN" altLang="en-US" sz="1050" dirty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天猫</a:t>
            </a:r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/</a:t>
            </a: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京东价   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新品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礼品供价       </a:t>
            </a:r>
            <a:r>
              <a:rPr lang="zh-CN" altLang="en-US" sz="105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￥</a:t>
            </a:r>
            <a:r>
              <a:rPr lang="en-US" altLang="zh-CN" sz="105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450</a:t>
            </a:r>
            <a:endParaRPr lang="zh-CN" altLang="en-US" sz="105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516081" y="1647327"/>
            <a:ext cx="0" cy="42672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9850" y="3078"/>
            <a:ext cx="2724150" cy="112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221" y="770023"/>
            <a:ext cx="2273816" cy="5723362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</p:spPr>
      </p:pic>
      <p:pic>
        <p:nvPicPr>
          <p:cNvPr id="9" name="Picture 19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19671" y="3989072"/>
            <a:ext cx="885748" cy="2364947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</p:spPr>
      </p:pic>
      <p:pic>
        <p:nvPicPr>
          <p:cNvPr id="11" name="Picture 19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07145" y="944436"/>
            <a:ext cx="1065567" cy="2679139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33654" y="344492"/>
            <a:ext cx="316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20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年新款</a:t>
            </a:r>
            <a:endParaRPr lang="zh-CN" altLang="en-US" sz="20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18999"/>
            <a:ext cx="1486328" cy="2930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567" tIns="36284" rIns="72567" bIns="36284">
            <a:spAutoFit/>
          </a:bodyPr>
          <a:lstStyle/>
          <a:p>
            <a:pPr algn="ctr"/>
            <a:r>
              <a:rPr lang="zh-CN" altLang="en-US" sz="1428" b="1" dirty="0">
                <a:ln w="17780" cmpd="sng">
                  <a:noFill/>
                  <a:prstDash val="solid"/>
                  <a:miter lim="800000"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包达款</a:t>
            </a:r>
          </a:p>
        </p:txBody>
      </p:sp>
      <p:pic>
        <p:nvPicPr>
          <p:cNvPr id="15" name="Picture 19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221" y="729685"/>
            <a:ext cx="2260478" cy="5689789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235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5204</TotalTime>
  <Words>136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1234</cp:revision>
  <dcterms:created xsi:type="dcterms:W3CDTF">2016-12-01T07:26:00Z</dcterms:created>
  <dcterms:modified xsi:type="dcterms:W3CDTF">2018-02-24T08:04:59Z</dcterms:modified>
</cp:coreProperties>
</file>