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0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2046" y="3931622"/>
            <a:ext cx="5296368" cy="321678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7600364-19CE-4C00-AF2D-998802DC1A63}" type="datetime1">
              <a:rPr lang="zh-CN" altLang="en-US" smtClean="0"/>
              <a:pPr>
                <a:defRPr/>
              </a:pPr>
              <a:t>2018/2/24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4E4845-71F2-4938-B168-1A8ACFC1BB4F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5007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3441" y="1728190"/>
            <a:ext cx="3007542" cy="3374251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    牌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    称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年新款登机箱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产品型号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00302180300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规格参数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55*37*20cm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约合2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黑色</a:t>
            </a:r>
            <a:endParaRPr lang="en-US" altLang="zh-CN" sz="952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箱面：100%聚丙烯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内衬：150旦涤纶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轮万向轮登机箱；灰色花纹，两节拉杆、有顶把，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无侧把，两边束衣扣； TSA海关密码锁，安全可靠，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出行更放心，专业负重路障测试；原材料健康环保，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监管严谨，遵守欧盟REACH规定；全球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 场 价 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￥</a:t>
            </a:r>
            <a:r>
              <a:rPr lang="zh-CN" altLang="en-US" sz="952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1880   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 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￥</a:t>
            </a:r>
            <a:r>
              <a:rPr lang="en-US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245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345954" y="1573140"/>
            <a:ext cx="0" cy="38399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1919" y="1592124"/>
            <a:ext cx="1899366" cy="396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200" y="1592125"/>
            <a:ext cx="1657121" cy="400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420965" y="454267"/>
            <a:ext cx="1486328" cy="293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567" tIns="36284" rIns="72567" bIns="36284">
            <a:spAutoFit/>
          </a:bodyPr>
          <a:lstStyle/>
          <a:p>
            <a:pPr algn="ctr"/>
            <a:r>
              <a:rPr lang="zh-CN" altLang="en-US" sz="1428" b="1" dirty="0">
                <a:ln w="17780" cmpd="sng">
                  <a:noFill/>
                  <a:prstDash val="solid"/>
                  <a:miter lim="800000"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包达款</a:t>
            </a:r>
          </a:p>
        </p:txBody>
      </p:sp>
    </p:spTree>
    <p:extLst>
      <p:ext uri="{BB962C8B-B14F-4D97-AF65-F5344CB8AC3E}">
        <p14:creationId xmlns:p14="http://schemas.microsoft.com/office/powerpoint/2010/main" val="19582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5206</TotalTime>
  <Words>117</Words>
  <Application>Microsoft Office PowerPoint</Application>
  <PresentationFormat>全屏显示(4:3)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1235</cp:revision>
  <dcterms:created xsi:type="dcterms:W3CDTF">2016-12-01T07:26:00Z</dcterms:created>
  <dcterms:modified xsi:type="dcterms:W3CDTF">2018-02-24T08:06:09Z</dcterms:modified>
</cp:coreProperties>
</file>