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892" y="1456059"/>
            <a:ext cx="4081946" cy="3139828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2017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新款 箱体收纳设计，轻商务电脑背包 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703717600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规格参数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31*48*18CM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重量：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680g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黑色（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面料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600*900D 100%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涤纶，里料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150D 100%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类似于拉杆箱开启的全开口设计，便于整理；超大容量，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超轻材质，轻松出游；智能式分隔，多层整理；双提手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设计，多种携带方式；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市场价             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799   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   </a:t>
            </a:r>
            <a:r>
              <a:rPr lang="zh-CN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  </a:t>
            </a:r>
            <a:endParaRPr lang="en-US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278420" y="1577598"/>
            <a:ext cx="0" cy="363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矩形 9"/>
          <p:cNvSpPr/>
          <p:nvPr/>
        </p:nvSpPr>
        <p:spPr>
          <a:xfrm>
            <a:off x="7257679" y="1029033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04" y="1772816"/>
            <a:ext cx="2340714" cy="31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11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1236</cp:revision>
  <dcterms:created xsi:type="dcterms:W3CDTF">2016-12-01T07:26:00Z</dcterms:created>
  <dcterms:modified xsi:type="dcterms:W3CDTF">2018-02-24T08:07:54Z</dcterms:modified>
</cp:coreProperties>
</file>