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456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2046" y="3880562"/>
            <a:ext cx="5296368" cy="367632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600364-19CE-4C00-AF2D-998802DC1A63}" type="datetime1">
              <a:rPr lang="zh-CN" altLang="en-US" smtClean="0"/>
              <a:pPr>
                <a:defRPr/>
              </a:pPr>
              <a:t>2018/2/24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E4845-71F2-4938-B168-1A8ACFC1BB4F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1932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458613" y="1319995"/>
            <a:ext cx="0" cy="4868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文本框 4"/>
          <p:cNvSpPr txBox="1"/>
          <p:nvPr/>
        </p:nvSpPr>
        <p:spPr>
          <a:xfrm>
            <a:off x="149892" y="1388028"/>
            <a:ext cx="4307171" cy="290540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BELMONT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产品型号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003840803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约合20寸）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2.9kg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（常规备货）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(01)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(04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箱面：100%聚丙烯PP，内衬：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旦涤纶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产品配锁：国际TSA海关锁；轮子：ERS静音万向轮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100 %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聚丙烯行李箱。最防震，耐用的材料；创新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设计，外置式拉杆，极具艺术感，除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外寸配备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ZST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保拉链，提高安全度；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吊牌价：￥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980 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：￥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1958" y="376804"/>
            <a:ext cx="285710" cy="65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4818" y="343328"/>
            <a:ext cx="315702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0522" y="411898"/>
            <a:ext cx="294289" cy="61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231" y="435992"/>
            <a:ext cx="285710" cy="59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27" y="2132856"/>
            <a:ext cx="1813245" cy="35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129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1239</cp:revision>
  <dcterms:created xsi:type="dcterms:W3CDTF">2016-12-01T07:26:00Z</dcterms:created>
  <dcterms:modified xsi:type="dcterms:W3CDTF">2018-02-24T08:19:56Z</dcterms:modified>
</cp:coreProperties>
</file>