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1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72" y="492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2018/2/24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2046" y="3880562"/>
            <a:ext cx="5296368" cy="367632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7600364-19CE-4C00-AF2D-998802DC1A63}" type="datetime1">
              <a:rPr lang="zh-CN" altLang="en-US" smtClean="0"/>
              <a:pPr>
                <a:defRPr/>
              </a:pPr>
              <a:t>2018/2/24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4E4845-71F2-4938-B168-1A8ACFC1BB4F}" type="slidenum">
              <a:rPr lang="zh-CN" altLang="en-US" smtClean="0"/>
              <a:pPr>
                <a:defRPr/>
              </a:pPr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19321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4458613" y="1319995"/>
            <a:ext cx="0" cy="48685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文本框 4"/>
          <p:cNvSpPr txBox="1"/>
          <p:nvPr/>
        </p:nvSpPr>
        <p:spPr>
          <a:xfrm>
            <a:off x="149892" y="1388028"/>
            <a:ext cx="4307171" cy="3139828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品牌           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DELSEY/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法国大使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名称           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BELMONT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系列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003840820</a:t>
            </a:r>
            <a:r>
              <a:rPr lang="zh-CN" altLang="en-US" sz="952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952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47</a:t>
            </a:r>
            <a:r>
              <a:rPr lang="zh-CN" altLang="en-US" sz="952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lang="en-US" altLang="zh-CN" sz="952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70.5</a:t>
            </a:r>
            <a:r>
              <a:rPr lang="zh-CN" altLang="en-US" sz="952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lang="en-US" altLang="zh-CN" sz="952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28.5cm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约合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26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寸）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4.3kg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颜色             灰色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(01) –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红色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(04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材质             箱面：100%聚丙烯PP，内衬：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150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旦涤纶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商品介绍      产品配锁：国际TSA海关锁；轮子：ERS静音万向轮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100 %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聚丙烯行李箱。最防震，耐用的材料；创新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设计，外置式拉杆，极具艺术感，除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803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外寸配备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ZST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保拉链，提高安全度； 5年全球联保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952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26</a:t>
            </a:r>
            <a:r>
              <a:rPr lang="zh-CN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寸</a:t>
            </a:r>
          </a:p>
          <a:p>
            <a:pPr>
              <a:lnSpc>
                <a:spcPct val="160000"/>
              </a:lnSpc>
              <a:defRPr/>
            </a:pPr>
            <a:r>
              <a:rPr lang="zh-CN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吊牌价：￥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1280   </a:t>
            </a:r>
            <a:r>
              <a:rPr lang="zh-CN" altLang="en-US" sz="952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礼品公司供价</a:t>
            </a:r>
            <a:r>
              <a:rPr lang="zh-CN" altLang="zh-CN" sz="952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：￥</a:t>
            </a:r>
            <a:r>
              <a:rPr lang="en-US" altLang="zh-CN" sz="952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400</a:t>
            </a:r>
            <a:endParaRPr lang="zh-CN" altLang="zh-CN" sz="952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1958" y="376804"/>
            <a:ext cx="285710" cy="652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84818" y="343328"/>
            <a:ext cx="315702" cy="685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00522" y="411898"/>
            <a:ext cx="294289" cy="617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86231" y="435992"/>
            <a:ext cx="285710" cy="593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2327" y="2132856"/>
            <a:ext cx="1813245" cy="351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2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5217</TotalTime>
  <Words>125</Words>
  <Application>Microsoft Office PowerPoint</Application>
  <PresentationFormat>全屏显示(4:3)</PresentationFormat>
  <Paragraphs>14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1240</cp:revision>
  <dcterms:created xsi:type="dcterms:W3CDTF">2016-12-01T07:26:00Z</dcterms:created>
  <dcterms:modified xsi:type="dcterms:W3CDTF">2018-02-24T08:20:43Z</dcterms:modified>
</cp:coreProperties>
</file>