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60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082" y="1772816"/>
            <a:ext cx="3916733" cy="42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49892" y="1388027"/>
            <a:ext cx="4489788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</a:t>
            </a:r>
            <a:endParaRPr lang="zh-CN" altLang="en-US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002036801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 x 35 x 25/x28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3.3KG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带前置口袋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(02)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紫色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(08)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灰银色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(11)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(00)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面料：100%聚碳酸酯PC，里料：涤纶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20寸专属前置口袋，中大箱后备箱开启设置令拿取更为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方便；安全牢固TSA海关锁 100%超轻PC材质出行，容量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增加22%；健康环保，监管严谨，遵守欧盟REACH规定，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内部空间智能装配；飞机轮静音滑轮；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2080 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：￥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495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57716" y="1573140"/>
            <a:ext cx="0" cy="3839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521" y="480469"/>
            <a:ext cx="285710" cy="57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9757" y="539346"/>
            <a:ext cx="250763" cy="51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228" y="509554"/>
            <a:ext cx="290724" cy="54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231" y="494218"/>
            <a:ext cx="285710" cy="5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80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</TotalTime>
  <Words>142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1242</cp:revision>
  <dcterms:created xsi:type="dcterms:W3CDTF">2016-12-01T07:26:00Z</dcterms:created>
  <dcterms:modified xsi:type="dcterms:W3CDTF">2018-02-24T08:21:12Z</dcterms:modified>
</cp:coreProperties>
</file>