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60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0053" y="1338991"/>
            <a:ext cx="3879966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HELIUM TITANIUM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002623801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 x 40 x 20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约20寸）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3.5KG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深灰色 深红色 银灰色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面料：100%聚碳酸酯PC，里料：涤纶150旦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经典时尚，法式优雅；安全牢固TSA海关锁， 双层防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撬；铝制框架一键式开关；100%超轻PC材质出行，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一箱足够磨砂防刮设计；健康环保，监管严谨，遵守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欧盟REACH规定；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市场价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600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1747908" y="3747230"/>
            <a:ext cx="5534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163" y="1932288"/>
            <a:ext cx="3807635" cy="37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379" y="480469"/>
            <a:ext cx="571421" cy="56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9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5215</TotalTime>
  <Words>115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1246</cp:revision>
  <dcterms:created xsi:type="dcterms:W3CDTF">2016-12-01T07:26:00Z</dcterms:created>
  <dcterms:modified xsi:type="dcterms:W3CDTF">2018-02-24T08:26:03Z</dcterms:modified>
</cp:coreProperties>
</file>