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1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74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2018/2/24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0053" y="1338991"/>
            <a:ext cx="3879966" cy="2670982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品牌                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DELSEY/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法国大使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                 HELIUM TITANIUM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产品型号 </a:t>
            </a: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002</a:t>
            </a: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623810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66.5 x 46 .5 x 25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约2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寸）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4.3KG</a:t>
            </a:r>
            <a:endParaRPr lang="zh-CN" altLang="en-US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sz="952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颜色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深灰色 深红色 银灰色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材质                 面料：100%聚碳酸酯PC，里料：涤纶150旦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商品介绍          经典时尚，法式优雅；安全牢固TSA海关锁， 双层防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撬；铝制框架一键式开关；100%超轻PC材质出行，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一箱足够磨砂防刮设计；健康环保，监管严谨，遵守 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欧盟REACH规定；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年全球联保</a:t>
            </a:r>
            <a:endParaRPr lang="en-US" altLang="zh-CN" sz="952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60000"/>
              </a:lnSpc>
              <a:defRPr/>
            </a:pPr>
            <a:r>
              <a:rPr lang="en-US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zh-CN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寸</a:t>
            </a:r>
          </a:p>
          <a:p>
            <a:pPr>
              <a:lnSpc>
                <a:spcPct val="160000"/>
              </a:lnSpc>
              <a:defRPr/>
            </a:pPr>
            <a:r>
              <a:rPr lang="zh-CN" altLang="en-US" sz="952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市场价</a:t>
            </a:r>
            <a:r>
              <a:rPr lang="zh-CN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2280   </a:t>
            </a:r>
            <a:r>
              <a:rPr lang="zh-CN" altLang="en-US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礼品公司供价</a:t>
            </a:r>
            <a:r>
              <a:rPr lang="zh-CN" altLang="zh-CN" sz="952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￥ </a:t>
            </a:r>
            <a:r>
              <a:rPr lang="en-US" altLang="zh-CN" sz="952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700</a:t>
            </a:r>
            <a:endParaRPr lang="en-US" altLang="zh-CN" sz="952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1747908" y="3747230"/>
            <a:ext cx="5534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163" y="1932288"/>
            <a:ext cx="3807635" cy="377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3379" y="480469"/>
            <a:ext cx="571421" cy="56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2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</TotalTime>
  <Words>117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1243</cp:revision>
  <dcterms:created xsi:type="dcterms:W3CDTF">2016-12-01T07:26:00Z</dcterms:created>
  <dcterms:modified xsi:type="dcterms:W3CDTF">2018-02-24T08:27:02Z</dcterms:modified>
</cp:coreProperties>
</file>