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0053" y="1338991"/>
            <a:ext cx="3879966" cy="2436558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HELIUM TITANIUM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</a:t>
            </a:r>
            <a:r>
              <a:rPr lang="zh-CN" altLang="en-US" sz="952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型号 </a:t>
            </a:r>
            <a:r>
              <a:rPr lang="zh-CN" altLang="en-US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</a:t>
            </a:r>
            <a:r>
              <a:rPr lang="en-US" altLang="zh-CN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002623821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77 x 53 x 28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约28寸）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5.6KG</a:t>
            </a:r>
            <a:endParaRPr lang="zh-CN" altLang="en-US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深灰色 深红色 银灰色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  面料：100%聚碳酸酯PC，里料：涤纶150旦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经典时尚，法式优雅；安全牢固TSA海关锁， 双层防 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撬；铝制框架一键式开关；100%超轻PC材质出行， 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一箱足够磨砂防刮设计；健康环保，监管严谨，遵守 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欧盟REACH规定；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市场价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2580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800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1747908" y="3747230"/>
            <a:ext cx="5534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2163" y="1932288"/>
            <a:ext cx="3807635" cy="37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3379" y="480469"/>
            <a:ext cx="571421" cy="56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89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5219</TotalTime>
  <Words>113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1244</cp:revision>
  <dcterms:created xsi:type="dcterms:W3CDTF">2016-12-01T07:26:00Z</dcterms:created>
  <dcterms:modified xsi:type="dcterms:W3CDTF">2018-02-24T08:27:34Z</dcterms:modified>
</cp:coreProperties>
</file>