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1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9892" y="1319994"/>
            <a:ext cx="4410526" cy="2670982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HELIUM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系列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产品型号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001611801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55 x 35 x 25 cm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寸） （常规有货）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(00)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银灰色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(11)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(02) –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(04)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白色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(57)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蜜柑橙色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(14) –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翡翠绿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(13)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      箱面：100%一级模克隆PC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内衬：150旦涤纶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      100％纯PC模克隆來自拜耳公司健康环保，监管严谨，遵守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欧盟REACH规定ST保安拉链，双层防撬，唯一ID全球追踪；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全球10年联保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价： ￥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2180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￥ </a:t>
            </a:r>
            <a:r>
              <a:rPr lang="en-US" altLang="zh-CN" sz="952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500</a:t>
            </a:r>
            <a:endParaRPr lang="zh-CN" altLang="zh-CN" sz="952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686284" y="1166173"/>
            <a:ext cx="0" cy="43885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5470" y="979832"/>
            <a:ext cx="1489303" cy="319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253" y="406232"/>
            <a:ext cx="342853" cy="69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0543" y="411944"/>
            <a:ext cx="319169" cy="68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1958" y="397979"/>
            <a:ext cx="399995" cy="69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29105" y="343373"/>
            <a:ext cx="369742" cy="75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71952" y="411944"/>
            <a:ext cx="363632" cy="68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14804" y="411944"/>
            <a:ext cx="458076" cy="67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3"/>
          <p:cNvGrpSpPr/>
          <p:nvPr/>
        </p:nvGrpSpPr>
        <p:grpSpPr>
          <a:xfrm>
            <a:off x="7897647" y="3973261"/>
            <a:ext cx="1246354" cy="2376383"/>
            <a:chOff x="4176971" y="3384093"/>
            <a:chExt cx="1570493" cy="2495339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76971" y="3384093"/>
              <a:ext cx="1570493" cy="2495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248974" y="3384093"/>
              <a:ext cx="280095" cy="504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29505" y="2544579"/>
            <a:ext cx="1371410" cy="258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35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5220</TotalTime>
  <Words>133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1248</cp:revision>
  <dcterms:created xsi:type="dcterms:W3CDTF">2016-12-01T07:26:00Z</dcterms:created>
  <dcterms:modified xsi:type="dcterms:W3CDTF">2018-02-24T08:31:02Z</dcterms:modified>
</cp:coreProperties>
</file>