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6586" y="1251962"/>
            <a:ext cx="4029742" cy="290540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       PASSAGE系列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产品型号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400076801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55*35*24/31.5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约20寸）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黑色 酒红色 蓝色 紫色 灰色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          面料：100%PC，里料：涤纶210旦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        时尚瀑布流线型设计；美国通关TSA密码锁；100%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PC超轻无负担，超强抗压；合金拉杆瀑布防刮设计；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隐形扩容层，容量增加20%，20寸专属前置口袋，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顶部回弹舒适提手、ERS超静音八轮万向轮，专业负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重路障测试； 5年全球联保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价： ￥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2280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￥ </a:t>
            </a:r>
            <a:r>
              <a:rPr lang="en-US" altLang="zh-CN" sz="952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500</a:t>
            </a:r>
            <a:endParaRPr lang="zh-CN" altLang="zh-CN" sz="952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628694" y="1388027"/>
            <a:ext cx="0" cy="4298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2" descr="H(DST[XDQ6Y9A3H`UAHWZ{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135" y="475481"/>
            <a:ext cx="1152152" cy="6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939" y="1456059"/>
            <a:ext cx="3613787" cy="442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272516" y="750901"/>
            <a:ext cx="3441958" cy="3365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35" tIns="45717" rIns="91435" bIns="45717">
            <a:spAutoFit/>
          </a:bodyPr>
          <a:lstStyle/>
          <a:p>
            <a:r>
              <a:rPr lang="zh-CN" altLang="en-US" sz="1587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时尚瀑布流线型设计，精致时尚气息</a:t>
            </a:r>
            <a:endParaRPr lang="zh-CN" altLang="en-US" sz="1587" dirty="0"/>
          </a:p>
        </p:txBody>
      </p:sp>
    </p:spTree>
    <p:extLst>
      <p:ext uri="{BB962C8B-B14F-4D97-AF65-F5344CB8AC3E}">
        <p14:creationId xmlns:p14="http://schemas.microsoft.com/office/powerpoint/2010/main" val="5149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5222</TotalTime>
  <Words>135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1250</cp:revision>
  <dcterms:created xsi:type="dcterms:W3CDTF">2016-12-01T07:26:00Z</dcterms:created>
  <dcterms:modified xsi:type="dcterms:W3CDTF">2018-02-24T08:34:54Z</dcterms:modified>
</cp:coreProperties>
</file>