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1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6586" y="1251962"/>
            <a:ext cx="4029742" cy="2905405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品牌       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DELSEY/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法国大使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                       PASSAGE系列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产品型号 </a:t>
            </a:r>
            <a:r>
              <a:rPr lang="zh-CN" altLang="en-US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     </a:t>
            </a:r>
            <a:r>
              <a:rPr lang="en-US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4000768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20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71*46*28/35.5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约2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寸）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颜色     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黑色 酒红色 蓝色 紫色 灰色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材质                       面料：100%PC，里料：涤纶210旦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商品介绍                时尚瀑布流线型设计；美国通关TSA密码锁；100%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PC超轻无负担，超强抗压；合金拉杆瀑布防刮设计；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隐形扩容层，容量增加20%，20寸专属前置口袋，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顶部回弹舒适提手、ERS超静音八轮万向轮，专业负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重路障测试； 5年全球联保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价： ￥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2580   </a:t>
            </a:r>
            <a:r>
              <a:rPr lang="zh-CN" altLang="en-US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礼品公司供价</a:t>
            </a:r>
            <a:r>
              <a:rPr lang="zh-CN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￥ </a:t>
            </a:r>
            <a:r>
              <a:rPr lang="en-US" altLang="zh-CN" sz="952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580</a:t>
            </a:r>
            <a:endParaRPr lang="en-US" altLang="zh-CN" sz="952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628694" y="1388027"/>
            <a:ext cx="0" cy="42987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2" descr="H(DST[XDQ6Y9A3H`UAHWZ{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135" y="475481"/>
            <a:ext cx="1152152" cy="6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939" y="1456059"/>
            <a:ext cx="3613787" cy="442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272516" y="750901"/>
            <a:ext cx="3441958" cy="3365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35" tIns="45717" rIns="91435" bIns="45717">
            <a:spAutoFit/>
          </a:bodyPr>
          <a:lstStyle/>
          <a:p>
            <a:r>
              <a:rPr lang="zh-CN" altLang="en-US" sz="1587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时尚瀑布流线型设计，精致时尚气息</a:t>
            </a:r>
            <a:endParaRPr lang="zh-CN" altLang="en-US" sz="1587" dirty="0"/>
          </a:p>
        </p:txBody>
      </p:sp>
    </p:spTree>
    <p:extLst>
      <p:ext uri="{BB962C8B-B14F-4D97-AF65-F5344CB8AC3E}">
        <p14:creationId xmlns:p14="http://schemas.microsoft.com/office/powerpoint/2010/main" val="5149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5223</TotalTime>
  <Words>136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1251</cp:revision>
  <dcterms:created xsi:type="dcterms:W3CDTF">2016-12-01T07:26:00Z</dcterms:created>
  <dcterms:modified xsi:type="dcterms:W3CDTF">2018-02-24T08:33:06Z</dcterms:modified>
</cp:coreProperties>
</file>