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2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3199" y="1319994"/>
            <a:ext cx="4558149" cy="2905405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品牌             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DELSEY/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法国大使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名称                  HELIUM TITANIUM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产品型号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    002073801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55 X 35 X 25/28 cm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约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20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寸）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3.6KG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带前置口袋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颜色                 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深灰色 深红色 银灰色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材质                  100%聚碳酸酯PC，里料：涤纶150旦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商品介绍           经典时尚，法式优雅，艺术质感拉链头磨砂流线型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设计；飞机轮式静音轮；安全牢固TSA海关锁；100%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超轻PC材质出行，一箱足够磨砂防刮设计，实用扩容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层，容量增加22%健康环保， 20寸专属前置口袋，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监管严谨，遵守欧盟REACH规定； 5年全球联保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</a:t>
            </a:r>
            <a:r>
              <a:rPr lang="zh-CN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寸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市场</a:t>
            </a:r>
            <a:r>
              <a:rPr lang="zh-CN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价： ￥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2490   </a:t>
            </a:r>
            <a:r>
              <a:rPr lang="zh-CN" altLang="en-US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礼品公司供价</a:t>
            </a:r>
            <a:r>
              <a:rPr lang="zh-CN" altLang="zh-CN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￥ </a:t>
            </a:r>
            <a:r>
              <a:rPr lang="en-US" altLang="zh-CN" sz="952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480</a:t>
            </a:r>
            <a:endParaRPr lang="zh-CN" altLang="zh-CN" sz="952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2216273" y="3590473"/>
            <a:ext cx="4711457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8776" y="1319995"/>
            <a:ext cx="4086349" cy="4752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0" y="750901"/>
            <a:ext cx="2348710" cy="3365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35" tIns="45717" rIns="91435" bIns="45717">
            <a:spAutoFit/>
          </a:bodyPr>
          <a:lstStyle/>
          <a:p>
            <a:r>
              <a:rPr lang="zh-CN" altLang="en-US" sz="1587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磨砂流线设计</a:t>
            </a:r>
            <a:r>
              <a:rPr lang="zh-CN" altLang="en-US" sz="1428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——防刮花</a:t>
            </a:r>
            <a:endParaRPr lang="zh-CN" altLang="en-US" sz="1428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4157" y="343373"/>
            <a:ext cx="648027" cy="839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4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5224</TotalTime>
  <Words>144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1255</cp:revision>
  <dcterms:created xsi:type="dcterms:W3CDTF">2016-12-01T07:26:00Z</dcterms:created>
  <dcterms:modified xsi:type="dcterms:W3CDTF">2018-02-24T08:36:32Z</dcterms:modified>
</cp:coreProperties>
</file>