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0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4076" y="2214554"/>
            <a:ext cx="2924204" cy="59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928934"/>
            <a:ext cx="2962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 l="10148" r="16181" b="6805"/>
          <a:stretch>
            <a:fillRect/>
          </a:stretch>
        </p:blipFill>
        <p:spPr bwMode="auto">
          <a:xfrm>
            <a:off x="0" y="9524"/>
            <a:ext cx="5572132" cy="684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 l="11187" r="10083" b="19132"/>
          <a:stretch>
            <a:fillRect/>
          </a:stretch>
        </p:blipFill>
        <p:spPr bwMode="auto">
          <a:xfrm>
            <a:off x="142844" y="5572116"/>
            <a:ext cx="231214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000760" y="4071942"/>
            <a:ext cx="278608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FB2020B1</a:t>
            </a:r>
          </a:p>
          <a:p>
            <a:pPr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碧然德 即热净水吧</a:t>
            </a:r>
          </a:p>
          <a:p>
            <a:pPr>
              <a:defRPr/>
            </a:pP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999.00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520.00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49.8×33.3×76.4cm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单个产品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包装毛重：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3.67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2244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</TotalTime>
  <Words>28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541</cp:revision>
  <dcterms:created xsi:type="dcterms:W3CDTF">2016-12-01T07:26:00Z</dcterms:created>
  <dcterms:modified xsi:type="dcterms:W3CDTF">2018-02-09T08:15:49Z</dcterms:modified>
</cp:coreProperties>
</file>