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81149" y="1538605"/>
            <a:ext cx="3529013" cy="4740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牌：</a:t>
            </a:r>
            <a:r>
              <a:rPr lang="en-US" altLang="zh-CN" sz="108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Dickies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称：</a:t>
            </a:r>
            <a:r>
              <a:rPr sz="108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Dickies</a:t>
            </a:r>
            <a:r>
              <a:rPr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08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时尚休闲双肩包</a:t>
            </a:r>
            <a:endParaRPr lang="zh-CN" altLang="en-US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型号：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173M90LBB06GY01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参数：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41.5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30*13c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m489g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颜    色：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材    质：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面料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聚酯纤维 里料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 POLYESTER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商品介绍：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始于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1922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年，享誉全球的，美式风情下的活力休闲魅力，材质防晒不褪色，耐磨防刮，各类场合均能轻松胜任。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98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117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税种类别：增值税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库    存：常备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生产周期：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095971" y="153860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22" y="221742"/>
            <a:ext cx="2400872" cy="37726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13" y="3928110"/>
            <a:ext cx="1509332" cy="2884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771" y="4050792"/>
            <a:ext cx="2360295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619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</TotalTime>
  <Words>102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1260</cp:revision>
  <dcterms:created xsi:type="dcterms:W3CDTF">2016-12-01T07:26:00Z</dcterms:created>
  <dcterms:modified xsi:type="dcterms:W3CDTF">2018-02-26T00:48:15Z</dcterms:modified>
</cp:coreProperties>
</file>