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124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72" y="-72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2018/2/26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/>
          <p:cNvSpPr>
            <a:spLocks noChangeArrowheads="1"/>
          </p:cNvSpPr>
          <p:nvPr/>
        </p:nvSpPr>
        <p:spPr bwMode="auto">
          <a:xfrm>
            <a:off x="5399855" y="1147153"/>
            <a:ext cx="3340418" cy="674055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85587" tIns="42794" rIns="85587" bIns="42794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sz="108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品    牌：</a:t>
            </a:r>
            <a:r>
              <a:rPr lang="en-US" altLang="zh-CN" sz="1080" dirty="0" err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Dickies</a:t>
            </a:r>
            <a:r>
              <a:rPr lang="en-US" altLang="zh-CN" sz="108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108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名    </a:t>
            </a:r>
            <a:r>
              <a:rPr lang="zh-CN" altLang="en-US" sz="108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称：</a:t>
            </a:r>
            <a:r>
              <a:rPr lang="en-US" altLang="zh-CN" sz="1080" dirty="0" err="1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Dickies</a:t>
            </a:r>
            <a:r>
              <a:rPr lang="en-US" altLang="zh-CN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潮流</a:t>
            </a:r>
            <a:r>
              <a:rPr lang="zh-CN" altLang="en-US" sz="108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简约纯色双肩</a:t>
            </a:r>
            <a:r>
              <a:rPr lang="zh-CN" altLang="en-US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包</a:t>
            </a:r>
            <a:endParaRPr lang="en-US" altLang="zh-CN" sz="108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产</a:t>
            </a:r>
            <a:r>
              <a:rPr lang="zh-CN" altLang="en-US" sz="108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品</a:t>
            </a:r>
            <a:r>
              <a:rPr lang="zh-CN" altLang="en-US" sz="108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型号</a:t>
            </a:r>
            <a:r>
              <a:rPr lang="zh-CN" altLang="en-US" sz="108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en-US" altLang="zh-CN" sz="108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174M90LBB07GY01</a:t>
            </a:r>
            <a:endParaRPr lang="en-US" altLang="zh-CN" sz="108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108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规格</a:t>
            </a:r>
            <a:r>
              <a:rPr lang="zh-CN" altLang="en-US" sz="108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参数：</a:t>
            </a:r>
            <a:r>
              <a:rPr lang="en-US" altLang="zh-CN" sz="108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310</a:t>
            </a:r>
            <a:r>
              <a:rPr lang="zh-CN" altLang="en-US" sz="108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*</a:t>
            </a:r>
            <a:r>
              <a:rPr lang="en-US" altLang="zh-CN" sz="108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140</a:t>
            </a:r>
            <a:r>
              <a:rPr lang="zh-CN" altLang="en-US" sz="108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*</a:t>
            </a:r>
            <a:r>
              <a:rPr lang="en-US" altLang="zh-CN" sz="108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430mm,520g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108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颜    色：灰色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108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材    质：面料</a:t>
            </a:r>
            <a:r>
              <a:rPr lang="en-US" altLang="zh-CN" sz="108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100%</a:t>
            </a:r>
            <a:r>
              <a:rPr lang="zh-CN" altLang="en-US" sz="108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聚酯纤维 里料</a:t>
            </a:r>
            <a:r>
              <a:rPr lang="en-US" altLang="zh-CN" sz="108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100% POLYESTER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108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商品介绍：始于</a:t>
            </a:r>
            <a:r>
              <a:rPr lang="en-US" altLang="zh-CN" sz="108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1922</a:t>
            </a:r>
            <a:r>
              <a:rPr lang="zh-CN" altLang="en-US" sz="108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年，享誉全球的，美式风情下的活力休闲魅力，材质防晒不褪色，耐磨防刮，各类场合均能轻松胜任。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108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市 场 价：</a:t>
            </a:r>
            <a:r>
              <a:rPr lang="en-US" altLang="zh-CN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599</a:t>
            </a:r>
            <a:r>
              <a:rPr lang="zh-CN" altLang="en-US" sz="108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元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108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税种类别：增值税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1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含税不含运供价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8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en-US" altLang="zh-CN" sz="108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115</a:t>
            </a:r>
            <a:r>
              <a:rPr lang="zh-CN" altLang="en-US" sz="108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元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108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库    存：</a:t>
            </a:r>
            <a:r>
              <a:rPr lang="zh-CN" altLang="en-US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常备</a:t>
            </a:r>
            <a:r>
              <a:rPr lang="en-US" altLang="zh-CN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+</a:t>
            </a:r>
            <a:r>
              <a:rPr lang="zh-CN" altLang="en-US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生产</a:t>
            </a:r>
            <a:endParaRPr lang="zh-CN" altLang="en-US" sz="1080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108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生产周期：</a:t>
            </a:r>
            <a:r>
              <a:rPr lang="en-US" altLang="zh-CN" sz="108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60</a:t>
            </a:r>
            <a:r>
              <a:rPr lang="zh-CN" altLang="en-US" sz="108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天</a:t>
            </a:r>
            <a:endParaRPr lang="en-US" altLang="zh-CN" sz="108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zh-CN" sz="108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https://detail.tmall.com/item.htm?spm=a1z10.5-b-s.w4011-15043622417.161.789085bbr3Zeup&amp;id=560844176710&amp;rn=208917501e13aee46c897cee829971ad&amp;abbucket=10&amp;skuId=3675840402858</a:t>
            </a:r>
            <a:endParaRPr lang="zh-CN" altLang="en-US" sz="108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5136598" y="1147152"/>
            <a:ext cx="20981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5381244" y="435612"/>
            <a:ext cx="0" cy="31083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4230" y="435611"/>
            <a:ext cx="2031956" cy="568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105" y="579140"/>
            <a:ext cx="1877242" cy="34396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377" y="4447694"/>
            <a:ext cx="1056461" cy="2185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3347" y="4192173"/>
            <a:ext cx="1247550" cy="232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80767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5230</TotalTime>
  <Words>113</Words>
  <Application>Microsoft Office PowerPoint</Application>
  <PresentationFormat>全屏显示(4:3)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1261</cp:revision>
  <dcterms:created xsi:type="dcterms:W3CDTF">2016-12-01T07:26:00Z</dcterms:created>
  <dcterms:modified xsi:type="dcterms:W3CDTF">2018-02-26T00:48:40Z</dcterms:modified>
</cp:coreProperties>
</file>