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81149" y="1497331"/>
            <a:ext cx="2848451" cy="5405120"/>
            <a:chOff x="9651" y="1696"/>
            <a:chExt cx="5981" cy="8512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1040" y="1696"/>
              <a:ext cx="4592" cy="8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DICKIES休闲出行时尚百搭胸包腰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包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161U90LBB06RD03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270*90*130mm    230g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红色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聚酯纤维 里料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 POLYESTER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以拉链开合，严固守护物品安全，整体性统一，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简约大气，聚酯纤维材质，防磨抗皱。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469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9651" y="1696"/>
              <a:ext cx="3524" cy="69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牌：</a:t>
              </a: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Dickies</a:t>
              </a:r>
              <a:endPara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4481" y="98595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1728978"/>
            <a:ext cx="2292287" cy="1815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99" y="1898142"/>
            <a:ext cx="2155698" cy="14767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5" y="4219194"/>
            <a:ext cx="2292858" cy="151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798" y="3995928"/>
            <a:ext cx="2121980" cy="17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561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78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1262</cp:revision>
  <dcterms:created xsi:type="dcterms:W3CDTF">2016-12-01T07:26:00Z</dcterms:created>
  <dcterms:modified xsi:type="dcterms:W3CDTF">2018-02-26T00:49:22Z</dcterms:modified>
</cp:coreProperties>
</file>