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2858929" cy="5072380"/>
            <a:chOff x="11299" y="2449"/>
            <a:chExt cx="6003" cy="798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10" y="2449"/>
              <a:ext cx="4592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DICKIES休闲出行时尚百搭邮差包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161W90LBB02BL05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240*40*175mm  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聚酯纤维 里料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 POLYESTER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简约又安全的拉链设计，带来尤为便捷的取物体验。双向的流畅开合，提升取物便捷性。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350x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" y="-9906"/>
            <a:ext cx="2999804" cy="3999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037" y="3883914"/>
            <a:ext cx="2658618" cy="27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77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1263</cp:revision>
  <dcterms:created xsi:type="dcterms:W3CDTF">2016-12-01T07:26:00Z</dcterms:created>
  <dcterms:modified xsi:type="dcterms:W3CDTF">2018-02-26T00:49:33Z</dcterms:modified>
</cp:coreProperties>
</file>