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2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5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81149" y="1546860"/>
            <a:ext cx="2907506" cy="4748530"/>
            <a:chOff x="11299" y="2436"/>
            <a:chExt cx="6105" cy="7478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812" y="2449"/>
              <a:ext cx="4592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DICKIES休闲出行时尚百搭胸包腰包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173U90LBB05BL03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430*100*150mm    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聚酯纤维 里料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 POLYESTER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加厚棉网背带，柔软 减压 透气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便捷式插扣设计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144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36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规格</a:t>
              </a: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参数</a:t>
              </a:r>
              <a:endPara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90" y="969264"/>
            <a:ext cx="3455289" cy="28834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89" y="3769614"/>
            <a:ext cx="2790635" cy="28559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965" y="4429506"/>
            <a:ext cx="1970532" cy="11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88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5231</TotalTime>
  <Words>63</Words>
  <Application>Microsoft Office PowerPoint</Application>
  <PresentationFormat>全屏显示(4:3)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1264</cp:revision>
  <dcterms:created xsi:type="dcterms:W3CDTF">2016-12-01T07:26:00Z</dcterms:created>
  <dcterms:modified xsi:type="dcterms:W3CDTF">2018-02-26T00:49:44Z</dcterms:modified>
</cp:coreProperties>
</file>