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128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72" y="-72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2018/2/26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381149" y="1555116"/>
            <a:ext cx="2827496" cy="4740275"/>
            <a:chOff x="11299" y="2449"/>
            <a:chExt cx="5937" cy="7465"/>
          </a:xfrm>
        </p:grpSpPr>
        <p:sp>
          <p:nvSpPr>
            <p:cNvPr id="30" name="Rectangle 2"/>
            <p:cNvSpPr>
              <a:spLocks noChangeArrowheads="1"/>
            </p:cNvSpPr>
            <p:nvPr/>
          </p:nvSpPr>
          <p:spPr bwMode="auto">
            <a:xfrm>
              <a:off x="12644" y="2449"/>
              <a:ext cx="4592" cy="74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85587" tIns="42794" rIns="85587" bIns="42794">
              <a:spAutoFit/>
            </a:bodyPr>
            <a:lstStyle/>
            <a:p>
              <a:pPr>
                <a:lnSpc>
                  <a:spcPct val="200000"/>
                </a:lnSpc>
                <a:defRPr/>
              </a:pPr>
              <a:r>
                <a:rPr lang="en-US" altLang="zh-CN" sz="1080" dirty="0" err="1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Dickies</a:t>
              </a:r>
              <a:r>
                <a:rPr lang="en-US" altLang="zh-CN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</a:p>
            <a:p>
              <a:pPr>
                <a:lnSpc>
                  <a:spcPct val="200000"/>
                </a:lnSpc>
                <a:defRPr/>
              </a:pPr>
              <a:r>
                <a:rPr sz="108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DICKIES休闲出行时尚百搭胸包腰包</a:t>
              </a:r>
              <a:r>
                <a:rPr lang="en-US" altLang="zh-CN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173U90LBB06BK03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en-US" altLang="zh-CN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430*100*150mm    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图色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面料</a:t>
              </a:r>
              <a:r>
                <a:rPr lang="en-US" altLang="zh-CN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100%</a:t>
              </a: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聚酯纤维 里料</a:t>
              </a:r>
              <a:r>
                <a:rPr lang="en-US" altLang="zh-CN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100% POLYESTER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加厚棉网背带，柔软 减压 透气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便捷式插扣设计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en-US" altLang="zh-CN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199</a:t>
              </a: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元</a:t>
              </a:r>
              <a:endParaRPr lang="en-US" altLang="zh-CN" sz="108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ct val="200000"/>
                </a:lnSpc>
                <a:defRPr/>
              </a:pPr>
              <a:r>
                <a:rPr lang="en-US" altLang="zh-CN" sz="1080" b="1" dirty="0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144</a:t>
              </a:r>
              <a:r>
                <a:rPr lang="zh-CN" altLang="en-US" sz="1080" b="1" dirty="0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元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增值税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生产</a:t>
              </a:r>
            </a:p>
            <a:p>
              <a:pPr>
                <a:lnSpc>
                  <a:spcPct val="200000"/>
                </a:lnSpc>
                <a:defRPr/>
              </a:pPr>
              <a:r>
                <a:rPr lang="en-US" altLang="zh-CN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60</a:t>
              </a:r>
              <a:r>
                <a:rPr lang="zh-CN" altLang="en-US" sz="108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天</a:t>
              </a:r>
            </a:p>
          </p:txBody>
        </p:sp>
        <p:sp>
          <p:nvSpPr>
            <p:cNvPr id="36" name="Rectangle 2"/>
            <p:cNvSpPr>
              <a:spLocks noChangeArrowheads="1"/>
            </p:cNvSpPr>
            <p:nvPr/>
          </p:nvSpPr>
          <p:spPr bwMode="auto">
            <a:xfrm>
              <a:off x="11299" y="2449"/>
              <a:ext cx="1786" cy="74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85587" tIns="42794" rIns="85587" bIns="42794">
              <a:spAutoFit/>
            </a:bodyPr>
            <a:lstStyle/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品    牌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名    </a:t>
              </a:r>
              <a:r>
                <a:rPr lang="zh-CN" altLang="en-US" sz="108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称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产品</a:t>
              </a:r>
              <a:r>
                <a:rPr lang="zh-CN" altLang="en-US" sz="108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型号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规格</a:t>
              </a: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参数</a:t>
              </a:r>
              <a:endParaRPr lang="zh-CN" altLang="en-US" sz="108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颜    色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材    质</a:t>
              </a:r>
              <a:endParaRPr lang="en-US" altLang="zh-CN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商品介绍</a:t>
              </a:r>
              <a:endParaRPr lang="en-US" altLang="zh-CN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l">
                <a:lnSpc>
                  <a:spcPct val="200000"/>
                </a:lnSpc>
                <a:defRPr/>
              </a:pPr>
              <a:endParaRPr lang="en-US" altLang="zh-CN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市 场 价</a:t>
              </a:r>
              <a:endParaRPr lang="en-US" altLang="zh-CN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b="1" dirty="0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礼品公司供价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税种类别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库    存</a:t>
              </a:r>
            </a:p>
            <a:p>
              <a:pPr algn="l">
                <a:lnSpc>
                  <a:spcPct val="200000"/>
                </a:lnSpc>
                <a:defRPr/>
              </a:pPr>
              <a:r>
                <a:rPr lang="zh-CN" altLang="en-US" sz="108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生产周期</a:t>
              </a:r>
            </a:p>
          </p:txBody>
        </p:sp>
      </p:grpSp>
      <p:cxnSp>
        <p:nvCxnSpPr>
          <p:cNvPr id="38" name="直接连接符 37"/>
          <p:cNvCxnSpPr/>
          <p:nvPr/>
        </p:nvCxnSpPr>
        <p:spPr>
          <a:xfrm>
            <a:off x="5115497" y="1555115"/>
            <a:ext cx="20981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5381244" y="435612"/>
            <a:ext cx="0" cy="3108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2577" y="969445"/>
            <a:ext cx="2031956" cy="568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615" y="1275588"/>
            <a:ext cx="2842070" cy="189509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" y="3797046"/>
            <a:ext cx="2366582" cy="189433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2946" y="4046982"/>
            <a:ext cx="2122551" cy="139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51434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5231</TotalTime>
  <Words>63</Words>
  <Application>Microsoft Office PowerPoint</Application>
  <PresentationFormat>全屏显示(4:3)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1265</cp:revision>
  <dcterms:created xsi:type="dcterms:W3CDTF">2016-12-01T07:26:00Z</dcterms:created>
  <dcterms:modified xsi:type="dcterms:W3CDTF">2018-02-26T00:49:54Z</dcterms:modified>
</cp:coreProperties>
</file>