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156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81149" y="1555116"/>
            <a:ext cx="2871311" cy="5405120"/>
            <a:chOff x="11299" y="2449"/>
            <a:chExt cx="6029" cy="8512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736" y="2449"/>
              <a:ext cx="4592" cy="8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字母印花时尚百搭胸包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164U90LBB83RD04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180*90*350mm    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聚酯纤维 里料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 POLYESTER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随意变换携带方式，轻松携带。经典款式设计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保障物品安全。可放置雨伞等物品。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180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规格</a:t>
              </a: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参数</a:t>
              </a:r>
              <a:endPara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74" y="969444"/>
            <a:ext cx="2241423" cy="28352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81" y="4385154"/>
            <a:ext cx="1552766" cy="2074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689" y="4373674"/>
            <a:ext cx="1416749" cy="22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77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72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1267</cp:revision>
  <dcterms:created xsi:type="dcterms:W3CDTF">2016-12-01T07:26:00Z</dcterms:created>
  <dcterms:modified xsi:type="dcterms:W3CDTF">2018-02-26T00:52:58Z</dcterms:modified>
</cp:coreProperties>
</file>