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3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726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6058472" y="1555114"/>
            <a:ext cx="2187011" cy="50724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587" tIns="42794" rIns="85587" bIns="42794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108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Dickies</a:t>
            </a:r>
            <a:r>
              <a: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>
              <a:lnSpc>
                <a:spcPct val="200000"/>
              </a:lnSpc>
              <a:defRPr/>
            </a:pPr>
            <a:r>
              <a:rPr sz="108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DICKIES休闲出行时尚百搭胸包</a:t>
            </a:r>
            <a:r>
              <a: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161U90LBB02BL04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310*85*180mm    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图色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面料</a:t>
            </a:r>
            <a:r>
              <a: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100%</a:t>
            </a:r>
            <a:r>
              <a: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聚酯纤维 里料</a:t>
            </a:r>
            <a:r>
              <a: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100% POLYESTER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材质坚韧抗磨，造型简约大方，实用便捷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个性斜跨设计，为包带来灵感。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299</a:t>
            </a:r>
            <a:r>
              <a: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  <a:endParaRPr lang="en-US" altLang="zh-CN" sz="108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08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180</a:t>
            </a:r>
            <a:r>
              <a:rPr lang="zh-CN" altLang="en-US" sz="108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生产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60</a:t>
            </a:r>
            <a:r>
              <a: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天</a:t>
            </a: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5381007" y="1555117"/>
            <a:ext cx="850820" cy="47400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587" tIns="42794" rIns="85587" bIns="42794">
            <a:spAutoFit/>
          </a:bodyPr>
          <a:lstStyle/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品    牌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名    </a:t>
            </a:r>
            <a:r>
              <a:rPr lang="zh-CN" altLang="en-US" sz="108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称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</a:t>
            </a:r>
            <a:r>
              <a:rPr lang="zh-CN" altLang="en-US" sz="108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型号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规格</a:t>
            </a: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endParaRPr lang="zh-CN" altLang="en-US" sz="108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颜    色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材    质</a:t>
            </a:r>
            <a:endParaRPr lang="en-US" altLang="zh-CN" sz="108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商品介绍</a:t>
            </a:r>
            <a:endParaRPr lang="en-US" altLang="zh-CN" sz="108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00000"/>
              </a:lnSpc>
              <a:defRPr/>
            </a:pPr>
            <a:endParaRPr lang="en-US" altLang="zh-CN" sz="108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市 场 价</a:t>
            </a:r>
            <a:endParaRPr lang="en-US" altLang="zh-CN" sz="108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礼品公司供价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税种类别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库    存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生产周期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5115497" y="1555115"/>
            <a:ext cx="2098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381244" y="435612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2577" y="969445"/>
            <a:ext cx="2031956" cy="56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79" y="1340768"/>
            <a:ext cx="2419731" cy="24898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30" y="4526789"/>
            <a:ext cx="2161985" cy="22115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3220" y="4648376"/>
            <a:ext cx="2324862" cy="208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9158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5232</TotalTime>
  <Words>72</Words>
  <Application>Microsoft Office PowerPoint</Application>
  <PresentationFormat>全屏显示(4:3)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1268</cp:revision>
  <dcterms:created xsi:type="dcterms:W3CDTF">2016-12-01T07:26:00Z</dcterms:created>
  <dcterms:modified xsi:type="dcterms:W3CDTF">2018-02-26T00:50:53Z</dcterms:modified>
</cp:coreProperties>
</file>