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85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6095620" y="1555114"/>
            <a:ext cx="2187011" cy="5404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08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Dickies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DICKIES【花色系列】休闲出行时尚百搭胸包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161U90LBB01RD04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310*85*180mm   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图色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面料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100%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聚酯纤维 里料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100% POLYESTER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材质坚韧抗磨，造型简约大方，实用便捷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个性斜跨设计，为包带来灵感。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299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endParaRPr lang="en-US" altLang="zh-CN" sz="108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180</a:t>
            </a: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81007" y="1555117"/>
            <a:ext cx="850820" cy="4740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品    牌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名    </a:t>
            </a: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称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型号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</a:t>
            </a: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endParaRPr lang="zh-CN" altLang="en-US" sz="108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颜    色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库    存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97" y="1253918"/>
            <a:ext cx="2807208" cy="30422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37" y="4797672"/>
            <a:ext cx="1756791" cy="1969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373" y="4934644"/>
            <a:ext cx="1793367" cy="17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364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5234</TotalTime>
  <Words>75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1270</cp:revision>
  <dcterms:created xsi:type="dcterms:W3CDTF">2016-12-01T07:26:00Z</dcterms:created>
  <dcterms:modified xsi:type="dcterms:W3CDTF">2018-02-26T00:52:39Z</dcterms:modified>
</cp:coreProperties>
</file>