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85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077522" y="1555114"/>
            <a:ext cx="2187011" cy="5404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08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DICKIES【撞色系列】休闲出行时尚百搭胸包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161U90LBB04BL04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200*90*320mm   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聚酯纤维 里料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 POLYESTER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经典的样式，打造富有时尚感的视觉效果，同时便利提放，实用性十足。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339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108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180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81007" y="1555117"/>
            <a:ext cx="850820" cy="4740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endParaRPr lang="zh-CN" altLang="en-US" sz="108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73" y="1124744"/>
            <a:ext cx="1762506" cy="2715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4" y="4554672"/>
            <a:ext cx="2070545" cy="2266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72" y="4603469"/>
            <a:ext cx="2124837" cy="21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79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</TotalTime>
  <Words>73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1272</cp:revision>
  <dcterms:created xsi:type="dcterms:W3CDTF">2016-12-01T07:26:00Z</dcterms:created>
  <dcterms:modified xsi:type="dcterms:W3CDTF">2018-02-26T00:54:21Z</dcterms:modified>
</cp:coreProperties>
</file>