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1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137-138碧然德-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18" name="图片 17" descr="Marella-Cool-2.4L-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1142984"/>
            <a:ext cx="3875344" cy="4844181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28596" y="357166"/>
            <a:ext cx="259083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1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Marella 3.5L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碧然德金典系列滤水壶</a:t>
            </a:r>
          </a:p>
        </p:txBody>
      </p:sp>
      <p:sp>
        <p:nvSpPr>
          <p:cNvPr id="17" name="矩形 16"/>
          <p:cNvSpPr/>
          <p:nvPr/>
        </p:nvSpPr>
        <p:spPr>
          <a:xfrm>
            <a:off x="6000760" y="1714488"/>
            <a:ext cx="2857520" cy="487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Marella-XL-3.5L-B-GB</a:t>
            </a:r>
          </a:p>
          <a:p>
            <a:pPr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碧然德金典滤水壶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3.5L 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蓝 单芯装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1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市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场参考价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 299.00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批发价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105.00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彩盒尺寸：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 26.7×15.4×27.7cm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材       质：漏斗：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SAN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树脂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                 壶盖：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ABS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树脂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滤芯的过滤材料：无钠离子树脂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天然椰壳活性炭     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滤芯外壳：食品级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PP 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装箱明细：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4pcs/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箱</a:t>
            </a:r>
          </a:p>
          <a:p>
            <a:pPr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·MAXTRA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滤水科技，享受口感更佳的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BRITA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过滤水。获取口感更佳的软水。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流线型手柄设计，使用更舒适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·“BRITA Memo”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电子滤芯更换显示器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" BRITA Memo“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自动出水口，出水精准流畅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流线型手柄设计，使用更舒适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尺寸：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升（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升过滤水）：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25.6 x 25.8 x 10.4 cm 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可放置在电冰箱门内侧（通用冰箱型号）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 3.5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升（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2.0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升过滤水）：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25.6 x 25.8 x 14.7 cm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含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支免费 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MAXTRA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285720" y="5786430"/>
            <a:ext cx="4000528" cy="107157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sz="1200" dirty="0" smtClean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碧然德 </a:t>
            </a:r>
            <a:r>
              <a:rPr lang="en-US" altLang="zh-CN" sz="1200" dirty="0" smtClean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Marella </a:t>
            </a:r>
            <a:r>
              <a:rPr lang="zh-CN" altLang="en-US" sz="1200" dirty="0" smtClean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金典系列滤水壶</a:t>
            </a:r>
            <a:endParaRPr lang="en-US" altLang="zh-CN" sz="1200" dirty="0" smtClean="0">
              <a:solidFill>
                <a:schemeClr val="tx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BRITA Marella 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金典系列滤水壶现有红、白、蓝等多种色彩可供选择。除了经典的外型设计外，每一件产品都配备有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MAXTRA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专利滤水科技，可以快速又轻松地减少饮用水中的水垢及其他影响口感的物质，让您安心享用更清、更纯、更美味的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BRTIA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过滤水！</a:t>
            </a:r>
          </a:p>
        </p:txBody>
      </p:sp>
      <p:pic>
        <p:nvPicPr>
          <p:cNvPr id="21" name="图片 20" descr="滤芯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14744" y="4214818"/>
            <a:ext cx="1227102" cy="1283968"/>
          </a:xfrm>
          <a:prstGeom prst="rect">
            <a:avLst/>
          </a:prstGeom>
        </p:spPr>
      </p:pic>
      <p:pic>
        <p:nvPicPr>
          <p:cNvPr id="2" name="图片 1" descr="未标题-8-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8845" y="-208280"/>
            <a:ext cx="1875155" cy="198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224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4906</TotalTime>
  <Words>273</Words>
  <Application>Microsoft Office PowerPoint</Application>
  <PresentationFormat>全屏显示(4:3)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542</cp:revision>
  <dcterms:created xsi:type="dcterms:W3CDTF">2016-12-01T07:26:00Z</dcterms:created>
  <dcterms:modified xsi:type="dcterms:W3CDTF">2018-02-09T08:16:09Z</dcterms:modified>
</cp:coreProperties>
</file>