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3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852" y="330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2018/2/26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6052757" y="1555114"/>
            <a:ext cx="2187011" cy="57372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1080" dirty="0" err="1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Dickies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DICKIES【星星系列】休闲时尚简约百搭双肩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161U90LBB13BL01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200*90*320mm    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图色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面料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100%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聚酯纤维 里料</a:t>
            </a: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100% POLYESTER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浓浓美式风情，材质甄选，配以细腻工艺打造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解放肩部负担，轻松畅享美妙时光。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399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  <a:endParaRPr lang="en-US" altLang="zh-CN" sz="1080" dirty="0" smtClean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180</a:t>
            </a: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元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增值税</a:t>
            </a:r>
          </a:p>
          <a:p>
            <a:pPr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生产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60</a:t>
            </a:r>
            <a:r>
              <a:rPr lang="zh-CN" altLang="en-US" sz="108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天</a:t>
            </a: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5381007" y="1555117"/>
            <a:ext cx="850820" cy="47400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5587" tIns="42794" rIns="85587" bIns="42794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品    牌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名    </a:t>
            </a: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称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型号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规格</a:t>
            </a: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参数</a:t>
            </a:r>
            <a:endParaRPr lang="zh-CN" altLang="en-US" sz="108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颜    色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材    质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商品介绍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市 场 价</a:t>
            </a:r>
            <a:endParaRPr lang="en-US" altLang="zh-CN" sz="1080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礼品公司供价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税种类别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库    存</a:t>
            </a:r>
          </a:p>
          <a:p>
            <a:pPr algn="l">
              <a:lnSpc>
                <a:spcPct val="200000"/>
              </a:lnSpc>
              <a:defRPr/>
            </a:pPr>
            <a:r>
              <a:rPr lang="zh-CN" altLang="en-US" sz="108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生产周期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115497" y="1555115"/>
            <a:ext cx="2098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81244" y="435612"/>
            <a:ext cx="0" cy="3108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2577" y="969445"/>
            <a:ext cx="2031956" cy="56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65" y="969444"/>
            <a:ext cx="2526602" cy="285046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0" y="4326292"/>
            <a:ext cx="2021396" cy="23221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86" y="4427666"/>
            <a:ext cx="2386013" cy="214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958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5237</TotalTime>
  <Words>77</Words>
  <Application>Microsoft Office PowerPoint</Application>
  <PresentationFormat>全屏显示(4:3)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1274</cp:revision>
  <dcterms:created xsi:type="dcterms:W3CDTF">2016-12-01T07:26:00Z</dcterms:created>
  <dcterms:modified xsi:type="dcterms:W3CDTF">2018-02-26T00:55:13Z</dcterms:modified>
</cp:coreProperties>
</file>