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3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9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81149" y="1555116"/>
            <a:ext cx="2871311" cy="5405120"/>
            <a:chOff x="11299" y="2449"/>
            <a:chExt cx="6029" cy="8512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2736" y="2449"/>
              <a:ext cx="4592" cy="85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Dickies休闲男潮流百搭斜跨大容量胸包腰包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161U90LBB07BK03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260*80*160 230g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黑色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面料：聚酯纤维   里料：聚酯纤维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简约设计以顺滑拉链开合，防止物品掉落，让运动更加放心。魔术贴开合设计，增设小物件放置空间，便利收纳，放心出行。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399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189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299" y="2449"/>
              <a:ext cx="1786" cy="79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规格</a:t>
              </a: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参数</a:t>
              </a:r>
              <a:endPara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545" y="1399061"/>
            <a:ext cx="1583055" cy="21636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77" y="4548887"/>
            <a:ext cx="2509457" cy="1637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102" y="4548823"/>
            <a:ext cx="2139125" cy="16367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975" y="1889776"/>
            <a:ext cx="2159127" cy="16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1418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5238</TotalTime>
  <Words>83</Words>
  <Application>Microsoft Office PowerPoint</Application>
  <PresentationFormat>全屏显示(4:3)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1276</cp:revision>
  <dcterms:created xsi:type="dcterms:W3CDTF">2016-12-01T07:26:00Z</dcterms:created>
  <dcterms:modified xsi:type="dcterms:W3CDTF">2018-02-26T00:56:13Z</dcterms:modified>
</cp:coreProperties>
</file>