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74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4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81149" y="1555116"/>
            <a:ext cx="2888933" cy="5405120"/>
            <a:chOff x="11299" y="2449"/>
            <a:chExt cx="6066" cy="8512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73" y="2449"/>
              <a:ext cx="4592" cy="8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DICKIES【纯色系列】休闲时尚简约百搭双肩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161U90LBB48RD01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320*100*370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高强度材质，承重能力佳，配合宽型造型设计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有效减压，舒适倍增。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216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653" y="908720"/>
            <a:ext cx="2354580" cy="28738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4486955"/>
            <a:ext cx="1942529" cy="23771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627" y="4625284"/>
            <a:ext cx="2148840" cy="19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95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70</Words>
  <Application>Microsoft Office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1278</cp:revision>
  <dcterms:created xsi:type="dcterms:W3CDTF">2016-12-01T07:26:00Z</dcterms:created>
  <dcterms:modified xsi:type="dcterms:W3CDTF">2018-02-26T00:57:20Z</dcterms:modified>
</cp:coreProperties>
</file>