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9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3259932" cy="4422140"/>
            <a:chOff x="11299" y="2449"/>
            <a:chExt cx="6845" cy="6964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3204" y="2472"/>
              <a:ext cx="4940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DICKIES【</a:t>
              </a:r>
              <a:r>
                <a:rPr 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撞色</a:t>
              </a:r>
              <a:r>
                <a:rPr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系列】休闲时尚简约百搭双肩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161U90LBB29BL01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290*140*435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高韧性材质，稳固缝合，提供多样化的携带方式，带来轻松体验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439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216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2081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347" y="908720"/>
            <a:ext cx="2511743" cy="2928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8" y="4457138"/>
            <a:ext cx="1945958" cy="2382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058" y="4506888"/>
            <a:ext cx="2245995" cy="22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87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</TotalTime>
  <Words>67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1281</cp:revision>
  <dcterms:created xsi:type="dcterms:W3CDTF">2016-12-01T07:26:00Z</dcterms:created>
  <dcterms:modified xsi:type="dcterms:W3CDTF">2018-02-26T00:58:44Z</dcterms:modified>
</cp:coreProperties>
</file>