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696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2877026" cy="5072380"/>
            <a:chOff x="11299" y="2449"/>
            <a:chExt cx="6041" cy="798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48" y="2449"/>
              <a:ext cx="4592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时尚休闲胸包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KB-3161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简约设计以顺滑拉链开合，防止物品掉落，让运动更加放心。魔术贴开合设计，增设小物件放置空间，便利收纳，放心出行。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5" y="1774494"/>
            <a:ext cx="2743772" cy="35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9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80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1284</cp:revision>
  <dcterms:created xsi:type="dcterms:W3CDTF">2016-12-01T07:26:00Z</dcterms:created>
  <dcterms:modified xsi:type="dcterms:W3CDTF">2018-02-26T01:02:42Z</dcterms:modified>
</cp:coreProperties>
</file>