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3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1026" y="26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657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381149" y="1555116"/>
            <a:ext cx="2835116" cy="5072380"/>
            <a:chOff x="11205" y="2721"/>
            <a:chExt cx="5953" cy="7988"/>
          </a:xfrm>
        </p:grpSpPr>
        <p:sp>
          <p:nvSpPr>
            <p:cNvPr id="30" name="Rectangle 2"/>
            <p:cNvSpPr>
              <a:spLocks noChangeArrowheads="1"/>
            </p:cNvSpPr>
            <p:nvPr/>
          </p:nvSpPr>
          <p:spPr bwMode="auto">
            <a:xfrm>
              <a:off x="12566" y="2721"/>
              <a:ext cx="4592" cy="79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85587" tIns="42794" rIns="85587" bIns="42794">
              <a:spAutoFit/>
            </a:bodyPr>
            <a:lstStyle/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err="1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Dickies</a:t>
              </a: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</a:p>
            <a:p>
              <a:pPr>
                <a:lnSpc>
                  <a:spcPct val="200000"/>
                </a:lnSpc>
                <a:defRPr/>
              </a:pPr>
              <a:r>
                <a:rPr sz="108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Dickies 时尚休闲胸包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KB-3161-E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图色</a:t>
              </a:r>
              <a:endPara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面料：聚酯纤维   里料：聚酯纤维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简约设计以顺滑拉链开合，防止物品掉落，让运动更加放心。魔术贴开合设计，增设小物件放置空间，便利收纳，放心出行。</a:t>
              </a:r>
              <a:endParaRPr lang="zh-CN" altLang="en-US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399</a:t>
              </a: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元</a:t>
              </a:r>
              <a:endPara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110</a:t>
              </a:r>
              <a:r>
                <a:rPr lang="zh-CN" altLang="en-US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元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增值税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生产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60</a:t>
              </a: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天</a:t>
              </a:r>
            </a:p>
          </p:txBody>
        </p:sp>
        <p:sp>
          <p:nvSpPr>
            <p:cNvPr id="36" name="Rectangle 2"/>
            <p:cNvSpPr>
              <a:spLocks noChangeArrowheads="1"/>
            </p:cNvSpPr>
            <p:nvPr/>
          </p:nvSpPr>
          <p:spPr bwMode="auto">
            <a:xfrm>
              <a:off x="11205" y="2721"/>
              <a:ext cx="1786" cy="74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85587" tIns="42794" rIns="85587" bIns="42794">
              <a:spAutoFit/>
            </a:bodyPr>
            <a:lstStyle/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品    牌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名    </a:t>
              </a:r>
              <a:r>
                <a:rPr lang="zh-CN" altLang="en-US" sz="108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称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</a:t>
              </a:r>
              <a:r>
                <a:rPr lang="zh-CN" altLang="en-US" sz="108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型号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颜    色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材    质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商品介绍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endPara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市 场 价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礼品公司供价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税种类别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库    存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生产周期</a:t>
              </a: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5115497" y="1555115"/>
            <a:ext cx="2098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381244" y="435612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2577" y="969445"/>
            <a:ext cx="2031956" cy="568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622" y="1916832"/>
            <a:ext cx="2951226" cy="420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6115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5245</TotalTime>
  <Words>80</Words>
  <Application>Microsoft Office PowerPoint</Application>
  <PresentationFormat>全屏显示(4:3)</PresentationFormat>
  <Paragraphs>24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1286</cp:revision>
  <dcterms:created xsi:type="dcterms:W3CDTF">2016-12-01T07:26:00Z</dcterms:created>
  <dcterms:modified xsi:type="dcterms:W3CDTF">2018-02-26T01:03:09Z</dcterms:modified>
</cp:coreProperties>
</file>