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026" y="84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1149" y="1555116"/>
            <a:ext cx="2888933" cy="5072380"/>
            <a:chOff x="11299" y="2449"/>
            <a:chExt cx="6066" cy="7988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773" y="2449"/>
              <a:ext cx="4592" cy="79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 时尚休闲</a:t>
              </a:r>
              <a:r>
                <a:rPr lang="zh-CN"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挎</a:t>
              </a: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包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KB3028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面料：聚酯纤维   里料：聚酯纤维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简约设计以顺滑拉链开合，防止物品掉落，让运动更加放心。魔术贴开合设计，增设小物件放置空间，便利收纳，放心出行。</a:t>
              </a:r>
              <a:endPara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110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958148"/>
            <a:ext cx="3084957" cy="329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289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</TotalTime>
  <Words>81</Words>
  <Application>Microsoft Office PowerPoint</Application>
  <PresentationFormat>全屏显示(4:3)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1288</cp:revision>
  <dcterms:created xsi:type="dcterms:W3CDTF">2016-12-01T07:26:00Z</dcterms:created>
  <dcterms:modified xsi:type="dcterms:W3CDTF">2018-02-26T01:03:35Z</dcterms:modified>
</cp:coreProperties>
</file>