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98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0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23999" y="1711325"/>
            <a:ext cx="2865596" cy="4740275"/>
            <a:chOff x="11179" y="2695"/>
            <a:chExt cx="6017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604" y="2695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挎</a:t>
              </a: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KB3027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材质坚韧抗磨，造型简约大方，实用便捷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个性斜跨设计，为包带来灵感。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179" y="2695"/>
              <a:ext cx="1786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15" y="2132856"/>
            <a:ext cx="3062097" cy="38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47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68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1290</cp:revision>
  <dcterms:created xsi:type="dcterms:W3CDTF">2016-12-01T07:26:00Z</dcterms:created>
  <dcterms:modified xsi:type="dcterms:W3CDTF">2018-02-26T01:05:18Z</dcterms:modified>
</cp:coreProperties>
</file>