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34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9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381149" y="1555115"/>
            <a:ext cx="2888933" cy="4740275"/>
            <a:chOff x="11299" y="2449"/>
            <a:chExt cx="6066" cy="7465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73" y="2449"/>
              <a:ext cx="4592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时尚休闲</a:t>
              </a:r>
              <a:r>
                <a:rPr lang="zh-CN"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挎</a:t>
              </a: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KB3367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材质坚韧抗磨，造型简约大方，实用便捷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个性斜跨设计，为包带来灵感。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144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6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059" y="2056278"/>
            <a:ext cx="3108389" cy="38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15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</TotalTime>
  <Words>68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1292</cp:revision>
  <dcterms:created xsi:type="dcterms:W3CDTF">2016-12-01T07:26:00Z</dcterms:created>
  <dcterms:modified xsi:type="dcterms:W3CDTF">2018-02-26T01:05:43Z</dcterms:modified>
</cp:coreProperties>
</file>