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3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史丹利-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35" y="0"/>
            <a:ext cx="9152268" cy="6858000"/>
          </a:xfrm>
          <a:prstGeom prst="rect">
            <a:avLst/>
          </a:prstGeom>
        </p:spPr>
      </p:pic>
      <p:pic>
        <p:nvPicPr>
          <p:cNvPr id="12" name="图片 11" descr="史丹利-08.png"/>
          <p:cNvPicPr>
            <a:picLocks noChangeAspect="1"/>
          </p:cNvPicPr>
          <p:nvPr/>
        </p:nvPicPr>
        <p:blipFill>
          <a:blip r:embed="rId3" cstate="print"/>
          <a:srcRect l="4739" t="6250" r="2850" b="6250"/>
          <a:stretch>
            <a:fillRect/>
          </a:stretch>
        </p:blipFill>
        <p:spPr>
          <a:xfrm>
            <a:off x="6001385" y="1499870"/>
            <a:ext cx="2614295" cy="1876425"/>
          </a:xfrm>
          <a:prstGeom prst="rect">
            <a:avLst/>
          </a:prstGeom>
        </p:spPr>
      </p:pic>
      <p:sp>
        <p:nvSpPr>
          <p:cNvPr id="4" name="Shape 70"/>
          <p:cNvSpPr/>
          <p:nvPr/>
        </p:nvSpPr>
        <p:spPr>
          <a:xfrm>
            <a:off x="5678170" y="3576955"/>
            <a:ext cx="3260090" cy="329120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0" fontAlgn="auto">
              <a:lnSpc>
                <a:spcPct val="100000"/>
              </a:lnSpc>
            </a:pPr>
            <a:r>
              <a:rPr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358.00</a:t>
            </a:r>
          </a:p>
          <a:p>
            <a:pPr lvl="0" fontAlgn="auto">
              <a:lnSpc>
                <a:spcPct val="100000"/>
              </a:lnSpc>
            </a:pPr>
            <a:r>
              <a:rPr sz="1400" dirty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202</a:t>
            </a:r>
            <a:r>
              <a:rPr sz="1400" dirty="0" smtClean="0">
                <a:solidFill>
                  <a:schemeClr val="bg1">
                    <a:lumMod val="6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.00</a:t>
            </a:r>
          </a:p>
          <a:p>
            <a:pPr lvl="0" fontAlgn="auto">
              <a:lnSpc>
                <a:spcPct val="100000"/>
              </a:lnSpc>
            </a:pPr>
            <a:endParaRPr lang="en-US" altLang="zh-CN" sz="1400" b="1" dirty="0" smtClean="0">
              <a:solidFill>
                <a:schemeClr val="bg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MC-030-23 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史丹利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30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件家用工具套装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规  格：</a:t>
            </a:r>
            <a:r>
              <a:rPr lang="en-US" altLang="zh-CN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30×26.6×6.2cm</a:t>
            </a:r>
            <a:endParaRPr lang="en-US" altLang="zh-CN" sz="900" dirty="0" smtClean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材  质：</a:t>
            </a:r>
            <a:r>
              <a:rPr lang="en-US" altLang="zh-CN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</a:t>
            </a: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塑料外盒</a:t>
            </a:r>
            <a:endParaRPr lang="zh-CN" altLang="en-US" sz="900" dirty="0" smtClean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装箱明细：</a:t>
            </a:r>
            <a:r>
              <a:rPr lang="en-US" altLang="zh-CN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10PCS/</a:t>
            </a: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箱</a:t>
            </a:r>
            <a:endParaRPr lang="zh-CN" altLang="en-US" sz="900" dirty="0" smtClean="0">
              <a:solidFill>
                <a:schemeClr val="bg1">
                  <a:lumMod val="6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defRPr/>
            </a:pPr>
            <a:r>
              <a:rPr lang="en-US" altLang="zh-CN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 </a:t>
            </a: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品包含：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一字头塑柄螺丝刀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0.5×10cm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：双材料手柄、铬钒钢刀杆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十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字头塑柄螺丝刀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#1×10cm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：双材料手柄、铬钒钢刀杆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羊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角锤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7oz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手柄、碳钢锤头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美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工刀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1.8cm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：工程塑料刀柄、合金钢刀片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ABS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卷尺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3m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ABS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外壳、钢尺带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显测电笔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12-220V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：长寿命氖管灯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塑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柄钢丝钳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6"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手柄、碳钢钳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活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动扳手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8"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：粘塑柄、碳钢材质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旋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具手柄：双材料手柄、碳钢刀杆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9PCS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批头条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转换头：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旋具套、铬钒钢旋具头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9PCS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套筒条：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旋具套、碳钢套筒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剪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刀：</a:t>
            </a:r>
            <a:r>
              <a:rPr lang="en-US" altLang="zh-CN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ABS</a:t>
            </a:r>
            <a:r>
              <a:rPr lang="zh-CN" altLang="en-US" sz="900" dirty="0">
                <a:solidFill>
                  <a:srgbClr val="9096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手柄、不锈钢材质</a:t>
            </a:r>
            <a:endParaRPr lang="zh-CN" altLang="en-US" sz="900" dirty="0">
              <a:solidFill>
                <a:srgbClr val="9096A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900" dirty="0" smtClean="0">
              <a:solidFill>
                <a:schemeClr val="bg1">
                  <a:lumMod val="6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814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4879</TotalTime>
  <Words>178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468</cp:revision>
  <dcterms:created xsi:type="dcterms:W3CDTF">2016-12-01T07:26:00Z</dcterms:created>
  <dcterms:modified xsi:type="dcterms:W3CDTF">2018-02-09T07:24:38Z</dcterms:modified>
</cp:coreProperties>
</file>