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4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026" y="918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81149" y="1587500"/>
            <a:ext cx="2890838" cy="4740275"/>
            <a:chOff x="11205" y="2721"/>
            <a:chExt cx="6070" cy="7465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683" y="2721"/>
              <a:ext cx="4592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 时尚休闲</a:t>
              </a:r>
              <a:r>
                <a:rPr lang="zh-CN"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挎</a:t>
              </a: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包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KB3093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材质坚韧抗磨，造型简约大方，实用便捷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个性斜跨设计，为包带来灵感。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144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05" y="2721"/>
              <a:ext cx="1786" cy="69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00" y="2420888"/>
            <a:ext cx="3286697" cy="36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945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5248</TotalTime>
  <Words>68</Words>
  <Application>Microsoft Office PowerPoint</Application>
  <PresentationFormat>全屏显示(4:3)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1294</cp:revision>
  <dcterms:created xsi:type="dcterms:W3CDTF">2016-12-01T07:26:00Z</dcterms:created>
  <dcterms:modified xsi:type="dcterms:W3CDTF">2018-02-26T01:06:01Z</dcterms:modified>
</cp:coreProperties>
</file>