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4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1026" y="870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148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381149" y="1555115"/>
            <a:ext cx="2895124" cy="4740275"/>
            <a:chOff x="11299" y="2449"/>
            <a:chExt cx="6079" cy="7465"/>
          </a:xfrm>
        </p:grpSpPr>
        <p:sp>
          <p:nvSpPr>
            <p:cNvPr id="30" name="Rectangle 2"/>
            <p:cNvSpPr>
              <a:spLocks noChangeArrowheads="1"/>
            </p:cNvSpPr>
            <p:nvPr/>
          </p:nvSpPr>
          <p:spPr bwMode="auto">
            <a:xfrm>
              <a:off x="12786" y="2449"/>
              <a:ext cx="4592" cy="74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err="1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Dickies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</a:p>
            <a:p>
              <a:pPr>
                <a:lnSpc>
                  <a:spcPct val="200000"/>
                </a:lnSpc>
                <a:defRPr/>
              </a:pPr>
              <a:r>
                <a:rPr sz="108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Dickies </a:t>
              </a:r>
              <a:r>
                <a:rPr lang="zh-CN" sz="108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商务双肩包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KB7425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图色</a:t>
              </a:r>
              <a:endPara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面料：聚酯纤维   里料：聚酯纤维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材质坚韧抗磨，造型简约大方，实用便捷</a:t>
              </a:r>
              <a:endPara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个性斜跨设计，为包带来灵感。</a:t>
              </a:r>
              <a:endPara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599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  <a:endPara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180</a:t>
              </a: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增值税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60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天</a:t>
              </a:r>
            </a:p>
          </p:txBody>
        </p:sp>
        <p:sp>
          <p:nvSpPr>
            <p:cNvPr id="36" name="Rectangle 2"/>
            <p:cNvSpPr>
              <a:spLocks noChangeArrowheads="1"/>
            </p:cNvSpPr>
            <p:nvPr/>
          </p:nvSpPr>
          <p:spPr bwMode="auto">
            <a:xfrm>
              <a:off x="11299" y="2449"/>
              <a:ext cx="1786" cy="69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品    牌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名    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称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型号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颜    色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材    质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商品介绍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市 场 价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礼品公司供价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税种类别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库    存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生产周期</a:t>
              </a: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5115497" y="1555115"/>
            <a:ext cx="2098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381244" y="435612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2577" y="969445"/>
            <a:ext cx="2031956" cy="56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86" y="2276872"/>
            <a:ext cx="3076385" cy="384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9683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5248</TotalTime>
  <Words>69</Words>
  <Application>Microsoft Office PowerPoint</Application>
  <PresentationFormat>全屏显示(4:3)</PresentationFormat>
  <Paragraphs>24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1298</cp:revision>
  <dcterms:created xsi:type="dcterms:W3CDTF">2016-12-01T07:26:00Z</dcterms:created>
  <dcterms:modified xsi:type="dcterms:W3CDTF">2018-02-26T01:06:56Z</dcterms:modified>
</cp:coreProperties>
</file>