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26" y="1158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381149" y="1555115"/>
            <a:ext cx="2883218" cy="4740275"/>
            <a:chOff x="11299" y="2449"/>
            <a:chExt cx="6054" cy="7465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761" y="2449"/>
              <a:ext cx="4592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</a:t>
              </a:r>
              <a:r>
                <a:rPr lang="zh-CN"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休闲拎包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KB3162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方便实用耐磨，卡扣坚固，保持长时间的使用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承重能力强，擅长于长时间背负。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180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69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3" y="2708920"/>
            <a:ext cx="4361688" cy="25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8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5249</TotalTime>
  <Words>70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1300</cp:revision>
  <dcterms:created xsi:type="dcterms:W3CDTF">2016-12-01T07:26:00Z</dcterms:created>
  <dcterms:modified xsi:type="dcterms:W3CDTF">2018-02-26T01:07:25Z</dcterms:modified>
</cp:coreProperties>
</file>