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433289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（她）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钱包长款票夹手拿包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GH164P61278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190*95*20mm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698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90" y="4328713"/>
            <a:ext cx="1914199" cy="131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1157" y="4149080"/>
            <a:ext cx="1159220" cy="185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386" y="4469172"/>
            <a:ext cx="1946960" cy="10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6767" y="878205"/>
            <a:ext cx="2927999" cy="32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49693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5260</TotalTime>
  <Words>53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1302</cp:revision>
  <dcterms:created xsi:type="dcterms:W3CDTF">2016-12-01T07:26:00Z</dcterms:created>
  <dcterms:modified xsi:type="dcterms:W3CDTF">2018-02-26T01:18:42Z</dcterms:modified>
</cp:coreProperties>
</file>