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GH162P90001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EDA5-55BF-4AF2-9C9C-8510CCFCDF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4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92800" y="1727835"/>
            <a:ext cx="302917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 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ELLE(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她）全能时尚妈咪包休闲包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GH162P90001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280*420*160mm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 藏青色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玫红色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 花瑤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1200" b="1" dirty="0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 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  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pic>
        <p:nvPicPr>
          <p:cNvPr id="12" name="图片 11" descr="ELLE logo白底黑字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67" y="1340768"/>
            <a:ext cx="4103291" cy="48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0417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59</Words>
  <Application>Microsoft Office PowerPoint</Application>
  <PresentationFormat>全屏显示(4:3)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1304</cp:revision>
  <dcterms:created xsi:type="dcterms:W3CDTF">2016-12-01T07:26:00Z</dcterms:created>
  <dcterms:modified xsi:type="dcterms:W3CDTF">2018-02-26T01:20:02Z</dcterms:modified>
</cp:coreProperties>
</file>