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4"/>
            <a:ext cx="1247104" cy="47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ELLE logo白底黑字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1145" y="1365252"/>
            <a:ext cx="2496212" cy="217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多功能时尚妈咪双肩包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GH162P90002BU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420*320*170mm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蓝色</a:t>
            </a:r>
            <a:endParaRPr lang="zh-CN" altLang="en-US" sz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尼龙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160" y="3792503"/>
            <a:ext cx="4403197" cy="308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274" y="1068404"/>
            <a:ext cx="2390280" cy="2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58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48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1306</cp:revision>
  <dcterms:created xsi:type="dcterms:W3CDTF">2016-12-01T07:26:00Z</dcterms:created>
  <dcterms:modified xsi:type="dcterms:W3CDTF">2018-02-26T01:20:43Z</dcterms:modified>
</cp:coreProperties>
</file>