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5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064339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女包新品轻便尼龙百搭双肩包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GH162P90003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290*320*130mm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黑色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尼龙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1198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3751722"/>
            <a:ext cx="1735667" cy="270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2683" y="1268758"/>
            <a:ext cx="2330793" cy="521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000" y="1268759"/>
            <a:ext cx="1572155" cy="237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22" y="4035116"/>
            <a:ext cx="1735667" cy="242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42454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5263</TotalTime>
  <Words>52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1308</cp:revision>
  <dcterms:created xsi:type="dcterms:W3CDTF">2016-12-01T07:26:00Z</dcterms:created>
  <dcterms:modified xsi:type="dcterms:W3CDTF">2018-02-26T01:21:16Z</dcterms:modified>
</cp:coreProperties>
</file>