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5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675215" y="1727835"/>
            <a:ext cx="3064339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    牌           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ELLE/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她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    称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ELLE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（她）经典杀手包拎包、斜挎包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产品型号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GH162P90008BK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    色        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规格参数        袋身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285*120*190mm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    质  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PVC+PU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 场 价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996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礼品公司供价  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sz="12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税种类别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    存           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常备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生产周期        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zh-CN" altLang="en-US" sz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 descr="ELLE logo白底黑字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160" y="817245"/>
            <a:ext cx="1733074" cy="7302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175885" y="1545590"/>
            <a:ext cx="2331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471160" y="435611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018" y="4369797"/>
            <a:ext cx="2913002" cy="194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708" y="956334"/>
            <a:ext cx="2373923" cy="213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3218" y="980728"/>
            <a:ext cx="2430231" cy="21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1567" y="4325330"/>
            <a:ext cx="2199721" cy="174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0595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Words>55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1310</cp:revision>
  <dcterms:created xsi:type="dcterms:W3CDTF">2016-12-01T07:26:00Z</dcterms:created>
  <dcterms:modified xsi:type="dcterms:W3CDTF">2018-02-26T01:21:49Z</dcterms:modified>
</cp:coreProperties>
</file>