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1152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="" xmlns:pr="pr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2018/2/26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="" xmlns:pr="pr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5675215" y="1727835"/>
            <a:ext cx="3064339" cy="452431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品    牌           </a:t>
            </a:r>
            <a:r>
              <a:rPr lang="en-US" altLang="zh-CN" sz="12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ELLE/</a:t>
            </a:r>
            <a:r>
              <a:rPr lang="zh-CN" altLang="en-US" sz="12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她</a:t>
            </a:r>
          </a:p>
          <a:p>
            <a:pPr>
              <a:lnSpc>
                <a:spcPct val="200000"/>
              </a:lnSpc>
              <a:defRPr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名    称           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ELLE(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她）时尚多功能大容量妈咪包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双肩包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defRPr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产品型号        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GH162P90009MT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defRPr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颜    色           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拼色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defRPr/>
            </a:pPr>
            <a:r>
              <a:rPr lang="zh-CN" altLang="en-US" sz="1200" dirty="0" smtClean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规格参数        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280*140*410mm</a:t>
            </a:r>
            <a:endParaRPr lang="zh-CN" altLang="en-US" sz="120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defRPr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材    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质           牛津布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defRPr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市 场 价         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899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元</a:t>
            </a:r>
            <a:endParaRPr lang="en-US" altLang="zh-CN" sz="120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ct val="200000"/>
              </a:lnSpc>
              <a:spcBef>
                <a:spcPts val="0"/>
              </a:spcBef>
              <a:defRPr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礼品公司供价  </a:t>
            </a:r>
            <a:r>
              <a:rPr lang="en-US" altLang="zh-CN" sz="12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220</a:t>
            </a:r>
            <a:r>
              <a:rPr lang="zh-CN" altLang="en-US" sz="12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</a:t>
            </a:r>
            <a:endParaRPr lang="en-US" altLang="zh-CN" sz="1200" b="1" dirty="0">
              <a:solidFill>
                <a:srgbClr val="FF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defRPr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税种类别         </a:t>
            </a:r>
            <a:r>
              <a:rPr lang="zh-CN" altLang="en-US" sz="12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增值税</a:t>
            </a:r>
          </a:p>
          <a:p>
            <a:pPr>
              <a:lnSpc>
                <a:spcPct val="200000"/>
              </a:lnSpc>
              <a:defRPr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库    存           </a:t>
            </a:r>
            <a:r>
              <a:rPr lang="zh-CN" altLang="en-US" sz="12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常备</a:t>
            </a:r>
            <a:r>
              <a:rPr lang="en-US" altLang="zh-CN" sz="12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12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生产</a:t>
            </a:r>
          </a:p>
          <a:p>
            <a:pPr>
              <a:lnSpc>
                <a:spcPct val="200000"/>
              </a:lnSpc>
              <a:defRPr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生产周期         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50</a:t>
            </a:r>
            <a:r>
              <a:rPr lang="zh-CN" altLang="en-US" sz="1200" dirty="0" smtClean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天</a:t>
            </a:r>
            <a:endParaRPr lang="zh-CN" altLang="en-US" sz="120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3" name="图片 22" descr="ELLE logo白底黑字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471160" y="817245"/>
            <a:ext cx="1733074" cy="730250"/>
          </a:xfrm>
          <a:prstGeom prst="rect">
            <a:avLst/>
          </a:prstGeom>
        </p:spPr>
      </p:pic>
      <p:cxnSp>
        <p:nvCxnSpPr>
          <p:cNvPr id="24" name="直接连接符 23"/>
          <p:cNvCxnSpPr/>
          <p:nvPr/>
        </p:nvCxnSpPr>
        <p:spPr>
          <a:xfrm>
            <a:off x="5175885" y="1545590"/>
            <a:ext cx="2331244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5471160" y="435611"/>
            <a:ext cx="0" cy="310832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8785" y="4282429"/>
            <a:ext cx="1494692" cy="225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2259" y="1052736"/>
            <a:ext cx="1855451" cy="23630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005992" y="1036134"/>
            <a:ext cx="1661747" cy="23517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075782" y="4286364"/>
            <a:ext cx="1524710" cy="22800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54607244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5264</TotalTime>
  <Words>58</Words>
  <Application>Microsoft Office PowerPoint</Application>
  <PresentationFormat>全屏显示(4:3)</PresentationFormat>
  <Paragraphs>11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1312</cp:revision>
  <dcterms:created xsi:type="dcterms:W3CDTF">2016-12-01T07:26:00Z</dcterms:created>
  <dcterms:modified xsi:type="dcterms:W3CDTF">2018-02-26T01:22:21Z</dcterms:modified>
</cp:coreProperties>
</file>